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7"/>
  </p:notesMasterIdLst>
  <p:sldIdLst>
    <p:sldId id="259" r:id="rId2"/>
    <p:sldId id="300" r:id="rId3"/>
    <p:sldId id="268" r:id="rId4"/>
    <p:sldId id="370" r:id="rId5"/>
    <p:sldId id="371" r:id="rId6"/>
    <p:sldId id="372" r:id="rId7"/>
    <p:sldId id="373" r:id="rId8"/>
    <p:sldId id="364" r:id="rId9"/>
    <p:sldId id="374" r:id="rId10"/>
    <p:sldId id="349" r:id="rId11"/>
    <p:sldId id="350" r:id="rId12"/>
    <p:sldId id="366" r:id="rId13"/>
    <p:sldId id="367" r:id="rId14"/>
    <p:sldId id="375" r:id="rId15"/>
    <p:sldId id="365" r:id="rId16"/>
    <p:sldId id="368" r:id="rId17"/>
    <p:sldId id="348" r:id="rId18"/>
    <p:sldId id="377" r:id="rId19"/>
    <p:sldId id="345" r:id="rId20"/>
    <p:sldId id="369" r:id="rId21"/>
    <p:sldId id="363" r:id="rId22"/>
    <p:sldId id="347" r:id="rId23"/>
    <p:sldId id="362" r:id="rId24"/>
    <p:sldId id="376" r:id="rId25"/>
    <p:sldId id="265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4"/>
    <p:restoredTop sz="96327"/>
  </p:normalViewPr>
  <p:slideViewPr>
    <p:cSldViewPr snapToGrid="0" snapToObjects="1">
      <p:cViewPr varScale="1">
        <p:scale>
          <a:sx n="49" d="100"/>
          <a:sy n="49" d="100"/>
        </p:scale>
        <p:origin x="40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52EFF0-8E25-4F71-909D-509C0715B924}" type="doc">
      <dgm:prSet loTypeId="urn:microsoft.com/office/officeart/2005/8/layout/arrow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5F9B14-FC2C-4BDE-BFF1-70BAF32277FA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Theory of Change</a:t>
          </a:r>
        </a:p>
      </dgm:t>
    </dgm:pt>
    <dgm:pt modelId="{28700DB2-ABF6-4D88-AEE2-665C5F26CEFB}" type="parTrans" cxnId="{8836A8AF-8162-46E6-B405-B0F49034BCD1}">
      <dgm:prSet/>
      <dgm:spPr/>
      <dgm:t>
        <a:bodyPr/>
        <a:lstStyle/>
        <a:p>
          <a:endParaRPr lang="en-US"/>
        </a:p>
      </dgm:t>
    </dgm:pt>
    <dgm:pt modelId="{8963DE2B-F213-4027-B7C6-CF27B28C5403}" type="sibTrans" cxnId="{8836A8AF-8162-46E6-B405-B0F49034BCD1}">
      <dgm:prSet/>
      <dgm:spPr/>
      <dgm:t>
        <a:bodyPr/>
        <a:lstStyle/>
        <a:p>
          <a:endParaRPr lang="en-US"/>
        </a:p>
      </dgm:t>
    </dgm:pt>
    <dgm:pt modelId="{636B94AD-4545-4F60-A4B3-715E21334F01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Theory of Action</a:t>
          </a:r>
        </a:p>
      </dgm:t>
    </dgm:pt>
    <dgm:pt modelId="{5A3359B0-AC75-4E05-A72C-60538FBCC194}" type="parTrans" cxnId="{9F0610F0-771D-4780-85FE-282F0102233B}">
      <dgm:prSet/>
      <dgm:spPr/>
      <dgm:t>
        <a:bodyPr/>
        <a:lstStyle/>
        <a:p>
          <a:endParaRPr lang="en-US"/>
        </a:p>
      </dgm:t>
    </dgm:pt>
    <dgm:pt modelId="{85A79317-C328-4E0E-87ED-D666C20C8BD7}" type="sibTrans" cxnId="{9F0610F0-771D-4780-85FE-282F0102233B}">
      <dgm:prSet/>
      <dgm:spPr/>
      <dgm:t>
        <a:bodyPr/>
        <a:lstStyle/>
        <a:p>
          <a:endParaRPr lang="en-US"/>
        </a:p>
      </dgm:t>
    </dgm:pt>
    <dgm:pt modelId="{552E99A1-160A-4300-9AEB-F523A978045E}" type="pres">
      <dgm:prSet presAssocID="{2752EFF0-8E25-4F71-909D-509C0715B924}" presName="compositeShape" presStyleCnt="0">
        <dgm:presLayoutVars>
          <dgm:chMax val="2"/>
          <dgm:dir/>
          <dgm:resizeHandles val="exact"/>
        </dgm:presLayoutVars>
      </dgm:prSet>
      <dgm:spPr/>
    </dgm:pt>
    <dgm:pt modelId="{62097687-B3F8-4AE3-80DB-F3E3FE07F34D}" type="pres">
      <dgm:prSet presAssocID="{2752EFF0-8E25-4F71-909D-509C0715B924}" presName="ribbon" presStyleLbl="node1" presStyleIdx="0" presStyleCnt="1"/>
      <dgm:spPr/>
    </dgm:pt>
    <dgm:pt modelId="{D2907AED-BF5B-4A7C-A450-CBF05E2C0C2E}" type="pres">
      <dgm:prSet presAssocID="{2752EFF0-8E25-4F71-909D-509C0715B924}" presName="leftArrowText" presStyleLbl="node1" presStyleIdx="0" presStyleCnt="1">
        <dgm:presLayoutVars>
          <dgm:chMax val="0"/>
          <dgm:bulletEnabled val="1"/>
        </dgm:presLayoutVars>
      </dgm:prSet>
      <dgm:spPr/>
    </dgm:pt>
    <dgm:pt modelId="{C9767BA8-AEEE-438E-B064-DB49AB79BBD7}" type="pres">
      <dgm:prSet presAssocID="{2752EFF0-8E25-4F71-909D-509C0715B924}" presName="rightArrow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C9124596-50CD-46C5-919C-816BD300694E}" type="presOf" srcId="{636B94AD-4545-4F60-A4B3-715E21334F01}" destId="{C9767BA8-AEEE-438E-B064-DB49AB79BBD7}" srcOrd="0" destOrd="0" presId="urn:microsoft.com/office/officeart/2005/8/layout/arrow6"/>
    <dgm:cxn modelId="{8836A8AF-8162-46E6-B405-B0F49034BCD1}" srcId="{2752EFF0-8E25-4F71-909D-509C0715B924}" destId="{A65F9B14-FC2C-4BDE-BFF1-70BAF32277FA}" srcOrd="0" destOrd="0" parTransId="{28700DB2-ABF6-4D88-AEE2-665C5F26CEFB}" sibTransId="{8963DE2B-F213-4027-B7C6-CF27B28C5403}"/>
    <dgm:cxn modelId="{9F0610F0-771D-4780-85FE-282F0102233B}" srcId="{2752EFF0-8E25-4F71-909D-509C0715B924}" destId="{636B94AD-4545-4F60-A4B3-715E21334F01}" srcOrd="1" destOrd="0" parTransId="{5A3359B0-AC75-4E05-A72C-60538FBCC194}" sibTransId="{85A79317-C328-4E0E-87ED-D666C20C8BD7}"/>
    <dgm:cxn modelId="{93A090F1-132E-4CD1-B549-154CC5A832D1}" type="presOf" srcId="{A65F9B14-FC2C-4BDE-BFF1-70BAF32277FA}" destId="{D2907AED-BF5B-4A7C-A450-CBF05E2C0C2E}" srcOrd="0" destOrd="0" presId="urn:microsoft.com/office/officeart/2005/8/layout/arrow6"/>
    <dgm:cxn modelId="{824462F5-C3E8-47E6-BB63-E017A4775F73}" type="presOf" srcId="{2752EFF0-8E25-4F71-909D-509C0715B924}" destId="{552E99A1-160A-4300-9AEB-F523A978045E}" srcOrd="0" destOrd="0" presId="urn:microsoft.com/office/officeart/2005/8/layout/arrow6"/>
    <dgm:cxn modelId="{08344F34-811D-4489-A869-9091CB5D328C}" type="presParOf" srcId="{552E99A1-160A-4300-9AEB-F523A978045E}" destId="{62097687-B3F8-4AE3-80DB-F3E3FE07F34D}" srcOrd="0" destOrd="0" presId="urn:microsoft.com/office/officeart/2005/8/layout/arrow6"/>
    <dgm:cxn modelId="{EBB3AB7D-634C-4B83-B267-C77D4A61C5FE}" type="presParOf" srcId="{552E99A1-160A-4300-9AEB-F523A978045E}" destId="{D2907AED-BF5B-4A7C-A450-CBF05E2C0C2E}" srcOrd="1" destOrd="0" presId="urn:microsoft.com/office/officeart/2005/8/layout/arrow6"/>
    <dgm:cxn modelId="{4C1A2ECF-AB54-4A4F-B343-37423D75E1B8}" type="presParOf" srcId="{552E99A1-160A-4300-9AEB-F523A978045E}" destId="{C9767BA8-AEEE-438E-B064-DB49AB79BBD7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752EFF0-8E25-4F71-909D-509C0715B924}" type="doc">
      <dgm:prSet loTypeId="urn:microsoft.com/office/officeart/2005/8/layout/arrow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65F9B14-FC2C-4BDE-BFF1-70BAF32277FA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Theory of Change</a:t>
          </a:r>
        </a:p>
      </dgm:t>
    </dgm:pt>
    <dgm:pt modelId="{28700DB2-ABF6-4D88-AEE2-665C5F26CEFB}" type="parTrans" cxnId="{8836A8AF-8162-46E6-B405-B0F49034BCD1}">
      <dgm:prSet/>
      <dgm:spPr/>
      <dgm:t>
        <a:bodyPr/>
        <a:lstStyle/>
        <a:p>
          <a:endParaRPr lang="en-US"/>
        </a:p>
      </dgm:t>
    </dgm:pt>
    <dgm:pt modelId="{8963DE2B-F213-4027-B7C6-CF27B28C5403}" type="sibTrans" cxnId="{8836A8AF-8162-46E6-B405-B0F49034BCD1}">
      <dgm:prSet/>
      <dgm:spPr/>
      <dgm:t>
        <a:bodyPr/>
        <a:lstStyle/>
        <a:p>
          <a:endParaRPr lang="en-US"/>
        </a:p>
      </dgm:t>
    </dgm:pt>
    <dgm:pt modelId="{636B94AD-4545-4F60-A4B3-715E21334F01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Theory of Action</a:t>
          </a:r>
        </a:p>
      </dgm:t>
    </dgm:pt>
    <dgm:pt modelId="{5A3359B0-AC75-4E05-A72C-60538FBCC194}" type="parTrans" cxnId="{9F0610F0-771D-4780-85FE-282F0102233B}">
      <dgm:prSet/>
      <dgm:spPr/>
      <dgm:t>
        <a:bodyPr/>
        <a:lstStyle/>
        <a:p>
          <a:endParaRPr lang="en-US"/>
        </a:p>
      </dgm:t>
    </dgm:pt>
    <dgm:pt modelId="{85A79317-C328-4E0E-87ED-D666C20C8BD7}" type="sibTrans" cxnId="{9F0610F0-771D-4780-85FE-282F0102233B}">
      <dgm:prSet/>
      <dgm:spPr/>
      <dgm:t>
        <a:bodyPr/>
        <a:lstStyle/>
        <a:p>
          <a:endParaRPr lang="en-US"/>
        </a:p>
      </dgm:t>
    </dgm:pt>
    <dgm:pt modelId="{552E99A1-160A-4300-9AEB-F523A978045E}" type="pres">
      <dgm:prSet presAssocID="{2752EFF0-8E25-4F71-909D-509C0715B924}" presName="compositeShape" presStyleCnt="0">
        <dgm:presLayoutVars>
          <dgm:chMax val="2"/>
          <dgm:dir/>
          <dgm:resizeHandles val="exact"/>
        </dgm:presLayoutVars>
      </dgm:prSet>
      <dgm:spPr/>
    </dgm:pt>
    <dgm:pt modelId="{62097687-B3F8-4AE3-80DB-F3E3FE07F34D}" type="pres">
      <dgm:prSet presAssocID="{2752EFF0-8E25-4F71-909D-509C0715B924}" presName="ribbon" presStyleLbl="node1" presStyleIdx="0" presStyleCnt="1"/>
      <dgm:spPr/>
    </dgm:pt>
    <dgm:pt modelId="{D2907AED-BF5B-4A7C-A450-CBF05E2C0C2E}" type="pres">
      <dgm:prSet presAssocID="{2752EFF0-8E25-4F71-909D-509C0715B924}" presName="leftArrowText" presStyleLbl="node1" presStyleIdx="0" presStyleCnt="1">
        <dgm:presLayoutVars>
          <dgm:chMax val="0"/>
          <dgm:bulletEnabled val="1"/>
        </dgm:presLayoutVars>
      </dgm:prSet>
      <dgm:spPr/>
    </dgm:pt>
    <dgm:pt modelId="{C9767BA8-AEEE-438E-B064-DB49AB79BBD7}" type="pres">
      <dgm:prSet presAssocID="{2752EFF0-8E25-4F71-909D-509C0715B924}" presName="rightArrow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C9124596-50CD-46C5-919C-816BD300694E}" type="presOf" srcId="{636B94AD-4545-4F60-A4B3-715E21334F01}" destId="{C9767BA8-AEEE-438E-B064-DB49AB79BBD7}" srcOrd="0" destOrd="0" presId="urn:microsoft.com/office/officeart/2005/8/layout/arrow6"/>
    <dgm:cxn modelId="{8836A8AF-8162-46E6-B405-B0F49034BCD1}" srcId="{2752EFF0-8E25-4F71-909D-509C0715B924}" destId="{A65F9B14-FC2C-4BDE-BFF1-70BAF32277FA}" srcOrd="0" destOrd="0" parTransId="{28700DB2-ABF6-4D88-AEE2-665C5F26CEFB}" sibTransId="{8963DE2B-F213-4027-B7C6-CF27B28C5403}"/>
    <dgm:cxn modelId="{9F0610F0-771D-4780-85FE-282F0102233B}" srcId="{2752EFF0-8E25-4F71-909D-509C0715B924}" destId="{636B94AD-4545-4F60-A4B3-715E21334F01}" srcOrd="1" destOrd="0" parTransId="{5A3359B0-AC75-4E05-A72C-60538FBCC194}" sibTransId="{85A79317-C328-4E0E-87ED-D666C20C8BD7}"/>
    <dgm:cxn modelId="{93A090F1-132E-4CD1-B549-154CC5A832D1}" type="presOf" srcId="{A65F9B14-FC2C-4BDE-BFF1-70BAF32277FA}" destId="{D2907AED-BF5B-4A7C-A450-CBF05E2C0C2E}" srcOrd="0" destOrd="0" presId="urn:microsoft.com/office/officeart/2005/8/layout/arrow6"/>
    <dgm:cxn modelId="{824462F5-C3E8-47E6-BB63-E017A4775F73}" type="presOf" srcId="{2752EFF0-8E25-4F71-909D-509C0715B924}" destId="{552E99A1-160A-4300-9AEB-F523A978045E}" srcOrd="0" destOrd="0" presId="urn:microsoft.com/office/officeart/2005/8/layout/arrow6"/>
    <dgm:cxn modelId="{08344F34-811D-4489-A869-9091CB5D328C}" type="presParOf" srcId="{552E99A1-160A-4300-9AEB-F523A978045E}" destId="{62097687-B3F8-4AE3-80DB-F3E3FE07F34D}" srcOrd="0" destOrd="0" presId="urn:microsoft.com/office/officeart/2005/8/layout/arrow6"/>
    <dgm:cxn modelId="{EBB3AB7D-634C-4B83-B267-C77D4A61C5FE}" type="presParOf" srcId="{552E99A1-160A-4300-9AEB-F523A978045E}" destId="{D2907AED-BF5B-4A7C-A450-CBF05E2C0C2E}" srcOrd="1" destOrd="0" presId="urn:microsoft.com/office/officeart/2005/8/layout/arrow6"/>
    <dgm:cxn modelId="{4C1A2ECF-AB54-4A4F-B343-37423D75E1B8}" type="presParOf" srcId="{552E99A1-160A-4300-9AEB-F523A978045E}" destId="{C9767BA8-AEEE-438E-B064-DB49AB79BBD7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C320BF3-258C-4FBF-B29D-B1DFFF4049E1}" type="doc">
      <dgm:prSet loTypeId="urn:microsoft.com/office/officeart/2005/8/layout/chevron1" loCatId="process" qsTypeId="urn:microsoft.com/office/officeart/2005/8/quickstyle/simple1" qsCatId="simple" csTypeId="urn:microsoft.com/office/officeart/2005/8/colors/colorful5" csCatId="colorful" phldr="1"/>
      <dgm:spPr/>
    </dgm:pt>
    <dgm:pt modelId="{EFC0684B-0049-4407-AF6A-2749D03FDF02}">
      <dgm:prSet phldrT="[Text]"/>
      <dgm:spPr/>
      <dgm:t>
        <a:bodyPr/>
        <a:lstStyle/>
        <a:p>
          <a:r>
            <a:rPr lang="en-US" b="1" dirty="0"/>
            <a:t>Program</a:t>
          </a:r>
          <a:r>
            <a:rPr lang="en-US" dirty="0"/>
            <a:t> </a:t>
          </a:r>
          <a:r>
            <a:rPr lang="en-US" b="1" dirty="0"/>
            <a:t>Planning</a:t>
          </a:r>
        </a:p>
      </dgm:t>
    </dgm:pt>
    <dgm:pt modelId="{286A858B-2ED0-4220-B18E-FBE32BFCE3E5}" type="parTrans" cxnId="{3C599A29-6025-4F8A-B587-7A5BA3B4ED68}">
      <dgm:prSet/>
      <dgm:spPr/>
      <dgm:t>
        <a:bodyPr/>
        <a:lstStyle/>
        <a:p>
          <a:endParaRPr lang="en-US"/>
        </a:p>
      </dgm:t>
    </dgm:pt>
    <dgm:pt modelId="{A66B5B8B-2D8E-4886-B935-40DAF013F245}" type="sibTrans" cxnId="{3C599A29-6025-4F8A-B587-7A5BA3B4ED68}">
      <dgm:prSet/>
      <dgm:spPr/>
      <dgm:t>
        <a:bodyPr/>
        <a:lstStyle/>
        <a:p>
          <a:endParaRPr lang="en-US"/>
        </a:p>
      </dgm:t>
    </dgm:pt>
    <dgm:pt modelId="{1333D448-6D4E-48FE-B790-D316A3F4A68D}">
      <dgm:prSet phldrT="[Text]"/>
      <dgm:spPr/>
      <dgm:t>
        <a:bodyPr/>
        <a:lstStyle/>
        <a:p>
          <a:r>
            <a:rPr lang="en-US" b="1" dirty="0"/>
            <a:t>Program Implementation</a:t>
          </a:r>
        </a:p>
      </dgm:t>
    </dgm:pt>
    <dgm:pt modelId="{D4AE18BA-7DD3-49B7-8D9D-125D3460D4A2}" type="parTrans" cxnId="{95F58F90-7C7B-423B-B4E0-3A530A4DE61D}">
      <dgm:prSet/>
      <dgm:spPr/>
      <dgm:t>
        <a:bodyPr/>
        <a:lstStyle/>
        <a:p>
          <a:endParaRPr lang="en-US"/>
        </a:p>
      </dgm:t>
    </dgm:pt>
    <dgm:pt modelId="{66E94EBC-4EDA-40E2-9DB0-BB323770F1C5}" type="sibTrans" cxnId="{95F58F90-7C7B-423B-B4E0-3A530A4DE61D}">
      <dgm:prSet/>
      <dgm:spPr/>
      <dgm:t>
        <a:bodyPr/>
        <a:lstStyle/>
        <a:p>
          <a:endParaRPr lang="en-US"/>
        </a:p>
      </dgm:t>
    </dgm:pt>
    <dgm:pt modelId="{7447AB44-345A-46E6-B420-A95F7B2D3086}">
      <dgm:prSet phldrT="[Text]"/>
      <dgm:spPr/>
      <dgm:t>
        <a:bodyPr/>
        <a:lstStyle/>
        <a:p>
          <a:r>
            <a:rPr lang="en-US" b="1" dirty="0"/>
            <a:t>Outcomes</a:t>
          </a:r>
        </a:p>
      </dgm:t>
    </dgm:pt>
    <dgm:pt modelId="{44BA78B2-1664-47FE-9B7E-3F6D34938602}" type="parTrans" cxnId="{33D0FBD8-34D3-40FA-A10B-E6AA4B99D87D}">
      <dgm:prSet/>
      <dgm:spPr/>
      <dgm:t>
        <a:bodyPr/>
        <a:lstStyle/>
        <a:p>
          <a:endParaRPr lang="en-US"/>
        </a:p>
      </dgm:t>
    </dgm:pt>
    <dgm:pt modelId="{859D6D88-6D41-49D2-90C1-715BD443ACB3}" type="sibTrans" cxnId="{33D0FBD8-34D3-40FA-A10B-E6AA4B99D87D}">
      <dgm:prSet/>
      <dgm:spPr/>
      <dgm:t>
        <a:bodyPr/>
        <a:lstStyle/>
        <a:p>
          <a:endParaRPr lang="en-US"/>
        </a:p>
      </dgm:t>
    </dgm:pt>
    <dgm:pt modelId="{1809FCAE-249D-41F6-9697-EF43F812955A}" type="pres">
      <dgm:prSet presAssocID="{4C320BF3-258C-4FBF-B29D-B1DFFF4049E1}" presName="Name0" presStyleCnt="0">
        <dgm:presLayoutVars>
          <dgm:dir/>
          <dgm:animLvl val="lvl"/>
          <dgm:resizeHandles val="exact"/>
        </dgm:presLayoutVars>
      </dgm:prSet>
      <dgm:spPr/>
    </dgm:pt>
    <dgm:pt modelId="{6BA27BAC-CB3F-420E-828F-F4743223C0F7}" type="pres">
      <dgm:prSet presAssocID="{EFC0684B-0049-4407-AF6A-2749D03FDF02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B06CB462-ED51-4D8C-889D-03CD3FCD7ACB}" type="pres">
      <dgm:prSet presAssocID="{A66B5B8B-2D8E-4886-B935-40DAF013F245}" presName="parTxOnlySpace" presStyleCnt="0"/>
      <dgm:spPr/>
    </dgm:pt>
    <dgm:pt modelId="{D2FB105C-5D85-4DA4-B796-B03308046B47}" type="pres">
      <dgm:prSet presAssocID="{1333D448-6D4E-48FE-B790-D316A3F4A68D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C5275327-5C7F-4D32-97F3-46EC5CEEB7A8}" type="pres">
      <dgm:prSet presAssocID="{66E94EBC-4EDA-40E2-9DB0-BB323770F1C5}" presName="parTxOnlySpace" presStyleCnt="0"/>
      <dgm:spPr/>
    </dgm:pt>
    <dgm:pt modelId="{4DAD8625-B2D8-4F47-9CC2-E5DF73207613}" type="pres">
      <dgm:prSet presAssocID="{7447AB44-345A-46E6-B420-A95F7B2D3086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9318BD00-65FF-48C5-8055-53432D86A6AB}" type="presOf" srcId="{7447AB44-345A-46E6-B420-A95F7B2D3086}" destId="{4DAD8625-B2D8-4F47-9CC2-E5DF73207613}" srcOrd="0" destOrd="0" presId="urn:microsoft.com/office/officeart/2005/8/layout/chevron1"/>
    <dgm:cxn modelId="{3C599A29-6025-4F8A-B587-7A5BA3B4ED68}" srcId="{4C320BF3-258C-4FBF-B29D-B1DFFF4049E1}" destId="{EFC0684B-0049-4407-AF6A-2749D03FDF02}" srcOrd="0" destOrd="0" parTransId="{286A858B-2ED0-4220-B18E-FBE32BFCE3E5}" sibTransId="{A66B5B8B-2D8E-4886-B935-40DAF013F245}"/>
    <dgm:cxn modelId="{3899C089-A31D-41C8-B6C2-3C63E574CC4F}" type="presOf" srcId="{EFC0684B-0049-4407-AF6A-2749D03FDF02}" destId="{6BA27BAC-CB3F-420E-828F-F4743223C0F7}" srcOrd="0" destOrd="0" presId="urn:microsoft.com/office/officeart/2005/8/layout/chevron1"/>
    <dgm:cxn modelId="{95F58F90-7C7B-423B-B4E0-3A530A4DE61D}" srcId="{4C320BF3-258C-4FBF-B29D-B1DFFF4049E1}" destId="{1333D448-6D4E-48FE-B790-D316A3F4A68D}" srcOrd="1" destOrd="0" parTransId="{D4AE18BA-7DD3-49B7-8D9D-125D3460D4A2}" sibTransId="{66E94EBC-4EDA-40E2-9DB0-BB323770F1C5}"/>
    <dgm:cxn modelId="{EEADEAB8-2166-4DBE-B238-C4BFC2A588CB}" type="presOf" srcId="{4C320BF3-258C-4FBF-B29D-B1DFFF4049E1}" destId="{1809FCAE-249D-41F6-9697-EF43F812955A}" srcOrd="0" destOrd="0" presId="urn:microsoft.com/office/officeart/2005/8/layout/chevron1"/>
    <dgm:cxn modelId="{33D0FBD8-34D3-40FA-A10B-E6AA4B99D87D}" srcId="{4C320BF3-258C-4FBF-B29D-B1DFFF4049E1}" destId="{7447AB44-345A-46E6-B420-A95F7B2D3086}" srcOrd="2" destOrd="0" parTransId="{44BA78B2-1664-47FE-9B7E-3F6D34938602}" sibTransId="{859D6D88-6D41-49D2-90C1-715BD443ACB3}"/>
    <dgm:cxn modelId="{0AE340DB-0BEB-4D75-94E7-54EAE114AFF6}" type="presOf" srcId="{1333D448-6D4E-48FE-B790-D316A3F4A68D}" destId="{D2FB105C-5D85-4DA4-B796-B03308046B47}" srcOrd="0" destOrd="0" presId="urn:microsoft.com/office/officeart/2005/8/layout/chevron1"/>
    <dgm:cxn modelId="{FB025538-D16E-4C42-980F-B6F074691F8A}" type="presParOf" srcId="{1809FCAE-249D-41F6-9697-EF43F812955A}" destId="{6BA27BAC-CB3F-420E-828F-F4743223C0F7}" srcOrd="0" destOrd="0" presId="urn:microsoft.com/office/officeart/2005/8/layout/chevron1"/>
    <dgm:cxn modelId="{9049AB8F-09F6-4DBD-826B-86073C0A5214}" type="presParOf" srcId="{1809FCAE-249D-41F6-9697-EF43F812955A}" destId="{B06CB462-ED51-4D8C-889D-03CD3FCD7ACB}" srcOrd="1" destOrd="0" presId="urn:microsoft.com/office/officeart/2005/8/layout/chevron1"/>
    <dgm:cxn modelId="{60523962-ED6A-47F3-A291-D6141FAA7210}" type="presParOf" srcId="{1809FCAE-249D-41F6-9697-EF43F812955A}" destId="{D2FB105C-5D85-4DA4-B796-B03308046B47}" srcOrd="2" destOrd="0" presId="urn:microsoft.com/office/officeart/2005/8/layout/chevron1"/>
    <dgm:cxn modelId="{C16523BE-8E35-4555-B77C-8B15E167CC63}" type="presParOf" srcId="{1809FCAE-249D-41F6-9697-EF43F812955A}" destId="{C5275327-5C7F-4D32-97F3-46EC5CEEB7A8}" srcOrd="3" destOrd="0" presId="urn:microsoft.com/office/officeart/2005/8/layout/chevron1"/>
    <dgm:cxn modelId="{8DEAF05F-91E1-4269-B830-EDCCD9EB4F47}" type="presParOf" srcId="{1809FCAE-249D-41F6-9697-EF43F812955A}" destId="{4DAD8625-B2D8-4F47-9CC2-E5DF73207613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3684A8A-05A7-47A4-87ED-DDB2ED64093E}" type="doc">
      <dgm:prSet loTypeId="urn:microsoft.com/office/officeart/2009/layout/ReverseList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BC53B0E-D9F7-483D-972F-4BFEEA6391C8}">
      <dgm:prSet phldrT="[Text]"/>
      <dgm:spPr/>
      <dgm:t>
        <a:bodyPr/>
        <a:lstStyle/>
        <a:p>
          <a:endParaRPr lang="en-US" dirty="0"/>
        </a:p>
        <a:p>
          <a:endParaRPr lang="en-US" dirty="0"/>
        </a:p>
        <a:p>
          <a:r>
            <a:rPr lang="en-US" dirty="0"/>
            <a:t>Formative Evaluation</a:t>
          </a:r>
        </a:p>
      </dgm:t>
    </dgm:pt>
    <dgm:pt modelId="{A55954B0-18AA-49C1-AF5D-45F24A586F14}" type="parTrans" cxnId="{D15F7C19-3858-4E6E-9338-328D50007A0E}">
      <dgm:prSet/>
      <dgm:spPr/>
      <dgm:t>
        <a:bodyPr/>
        <a:lstStyle/>
        <a:p>
          <a:endParaRPr lang="en-US"/>
        </a:p>
      </dgm:t>
    </dgm:pt>
    <dgm:pt modelId="{C4445308-BF37-4E0A-85B9-5D39B4189B93}" type="sibTrans" cxnId="{D15F7C19-3858-4E6E-9338-328D50007A0E}">
      <dgm:prSet/>
      <dgm:spPr/>
      <dgm:t>
        <a:bodyPr/>
        <a:lstStyle/>
        <a:p>
          <a:endParaRPr lang="en-US"/>
        </a:p>
      </dgm:t>
    </dgm:pt>
    <dgm:pt modelId="{B37EEDD1-24EC-4728-B367-C63A2E13EB99}">
      <dgm:prSet phldrT="[Text]"/>
      <dgm:spPr/>
      <dgm:t>
        <a:bodyPr/>
        <a:lstStyle/>
        <a:p>
          <a:endParaRPr lang="en-US" dirty="0"/>
        </a:p>
        <a:p>
          <a:endParaRPr lang="en-US" dirty="0"/>
        </a:p>
        <a:p>
          <a:r>
            <a:rPr lang="en-US" dirty="0"/>
            <a:t>Summative Evaluation</a:t>
          </a:r>
        </a:p>
      </dgm:t>
    </dgm:pt>
    <dgm:pt modelId="{10D48AB2-2B79-4E4E-8DE8-60EE198E3123}" type="parTrans" cxnId="{5132DB24-4E7A-4663-BC05-A647E274F8E4}">
      <dgm:prSet/>
      <dgm:spPr/>
      <dgm:t>
        <a:bodyPr/>
        <a:lstStyle/>
        <a:p>
          <a:endParaRPr lang="en-US"/>
        </a:p>
      </dgm:t>
    </dgm:pt>
    <dgm:pt modelId="{CE334053-2204-4393-A4D4-917901DF3CDA}" type="sibTrans" cxnId="{5132DB24-4E7A-4663-BC05-A647E274F8E4}">
      <dgm:prSet/>
      <dgm:spPr/>
      <dgm:t>
        <a:bodyPr/>
        <a:lstStyle/>
        <a:p>
          <a:endParaRPr lang="en-US"/>
        </a:p>
      </dgm:t>
    </dgm:pt>
    <dgm:pt modelId="{31DE020C-3328-48FB-9B22-0FBCB039CA4A}" type="pres">
      <dgm:prSet presAssocID="{63684A8A-05A7-47A4-87ED-DDB2ED64093E}" presName="Name0" presStyleCnt="0">
        <dgm:presLayoutVars>
          <dgm:chMax val="2"/>
          <dgm:chPref val="2"/>
          <dgm:animLvl val="lvl"/>
        </dgm:presLayoutVars>
      </dgm:prSet>
      <dgm:spPr/>
    </dgm:pt>
    <dgm:pt modelId="{771E2FB9-D7B6-46B7-AAB6-9CBBAE02AFC6}" type="pres">
      <dgm:prSet presAssocID="{63684A8A-05A7-47A4-87ED-DDB2ED64093E}" presName="LeftText" presStyleLbl="revTx" presStyleIdx="0" presStyleCnt="0">
        <dgm:presLayoutVars>
          <dgm:bulletEnabled val="1"/>
        </dgm:presLayoutVars>
      </dgm:prSet>
      <dgm:spPr/>
    </dgm:pt>
    <dgm:pt modelId="{F2E5FE28-E478-450D-A3EE-560DD8812389}" type="pres">
      <dgm:prSet presAssocID="{63684A8A-05A7-47A4-87ED-DDB2ED64093E}" presName="LeftNode" presStyleLbl="bgImgPlace1" presStyleIdx="0" presStyleCnt="2">
        <dgm:presLayoutVars>
          <dgm:chMax val="2"/>
          <dgm:chPref val="2"/>
        </dgm:presLayoutVars>
      </dgm:prSet>
      <dgm:spPr/>
    </dgm:pt>
    <dgm:pt modelId="{72F39EE5-7C3F-4A3D-B1BA-C3A04C8F95F7}" type="pres">
      <dgm:prSet presAssocID="{63684A8A-05A7-47A4-87ED-DDB2ED64093E}" presName="RightText" presStyleLbl="revTx" presStyleIdx="0" presStyleCnt="0">
        <dgm:presLayoutVars>
          <dgm:bulletEnabled val="1"/>
        </dgm:presLayoutVars>
      </dgm:prSet>
      <dgm:spPr/>
    </dgm:pt>
    <dgm:pt modelId="{4AD5F67A-21C9-433B-BAF2-37E2250A7FD6}" type="pres">
      <dgm:prSet presAssocID="{63684A8A-05A7-47A4-87ED-DDB2ED64093E}" presName="RightNode" presStyleLbl="bgImgPlace1" presStyleIdx="1" presStyleCnt="2">
        <dgm:presLayoutVars>
          <dgm:chMax val="0"/>
          <dgm:chPref val="0"/>
        </dgm:presLayoutVars>
      </dgm:prSet>
      <dgm:spPr/>
    </dgm:pt>
    <dgm:pt modelId="{4865F3A1-D032-4CEC-9089-99EEAE3CFBF1}" type="pres">
      <dgm:prSet presAssocID="{63684A8A-05A7-47A4-87ED-DDB2ED64093E}" presName="TopArrow" presStyleLbl="node1" presStyleIdx="0" presStyleCnt="2"/>
      <dgm:spPr/>
    </dgm:pt>
    <dgm:pt modelId="{33055B82-9A6A-42E8-98A2-560BFA56C6CB}" type="pres">
      <dgm:prSet presAssocID="{63684A8A-05A7-47A4-87ED-DDB2ED64093E}" presName="BottomArrow" presStyleLbl="node1" presStyleIdx="1" presStyleCnt="2"/>
      <dgm:spPr/>
    </dgm:pt>
  </dgm:ptLst>
  <dgm:cxnLst>
    <dgm:cxn modelId="{187B8D0D-D787-4114-83DE-7F33DD4CFE8C}" type="presOf" srcId="{1BC53B0E-D9F7-483D-972F-4BFEEA6391C8}" destId="{F2E5FE28-E478-450D-A3EE-560DD8812389}" srcOrd="1" destOrd="0" presId="urn:microsoft.com/office/officeart/2009/layout/ReverseList"/>
    <dgm:cxn modelId="{D15F7C19-3858-4E6E-9338-328D50007A0E}" srcId="{63684A8A-05A7-47A4-87ED-DDB2ED64093E}" destId="{1BC53B0E-D9F7-483D-972F-4BFEEA6391C8}" srcOrd="0" destOrd="0" parTransId="{A55954B0-18AA-49C1-AF5D-45F24A586F14}" sibTransId="{C4445308-BF37-4E0A-85B9-5D39B4189B93}"/>
    <dgm:cxn modelId="{5132DB24-4E7A-4663-BC05-A647E274F8E4}" srcId="{63684A8A-05A7-47A4-87ED-DDB2ED64093E}" destId="{B37EEDD1-24EC-4728-B367-C63A2E13EB99}" srcOrd="1" destOrd="0" parTransId="{10D48AB2-2B79-4E4E-8DE8-60EE198E3123}" sibTransId="{CE334053-2204-4393-A4D4-917901DF3CDA}"/>
    <dgm:cxn modelId="{7A83124A-D4A1-4067-8471-6AFE557E8749}" type="presOf" srcId="{B37EEDD1-24EC-4728-B367-C63A2E13EB99}" destId="{4AD5F67A-21C9-433B-BAF2-37E2250A7FD6}" srcOrd="1" destOrd="0" presId="urn:microsoft.com/office/officeart/2009/layout/ReverseList"/>
    <dgm:cxn modelId="{02138881-BCFD-480D-9143-18B3D00CF389}" type="presOf" srcId="{1BC53B0E-D9F7-483D-972F-4BFEEA6391C8}" destId="{771E2FB9-D7B6-46B7-AAB6-9CBBAE02AFC6}" srcOrd="0" destOrd="0" presId="urn:microsoft.com/office/officeart/2009/layout/ReverseList"/>
    <dgm:cxn modelId="{AE9F15A7-60BA-4BE3-A5B3-E4CA27FC25A0}" type="presOf" srcId="{B37EEDD1-24EC-4728-B367-C63A2E13EB99}" destId="{72F39EE5-7C3F-4A3D-B1BA-C3A04C8F95F7}" srcOrd="0" destOrd="0" presId="urn:microsoft.com/office/officeart/2009/layout/ReverseList"/>
    <dgm:cxn modelId="{9E19D2C4-BA5D-4A6F-B147-485B404E3A82}" type="presOf" srcId="{63684A8A-05A7-47A4-87ED-DDB2ED64093E}" destId="{31DE020C-3328-48FB-9B22-0FBCB039CA4A}" srcOrd="0" destOrd="0" presId="urn:microsoft.com/office/officeart/2009/layout/ReverseList"/>
    <dgm:cxn modelId="{F7C67327-EC59-47B7-A543-1B6BED696371}" type="presParOf" srcId="{31DE020C-3328-48FB-9B22-0FBCB039CA4A}" destId="{771E2FB9-D7B6-46B7-AAB6-9CBBAE02AFC6}" srcOrd="0" destOrd="0" presId="urn:microsoft.com/office/officeart/2009/layout/ReverseList"/>
    <dgm:cxn modelId="{F158873C-B100-487A-B609-462B4FF4EFEF}" type="presParOf" srcId="{31DE020C-3328-48FB-9B22-0FBCB039CA4A}" destId="{F2E5FE28-E478-450D-A3EE-560DD8812389}" srcOrd="1" destOrd="0" presId="urn:microsoft.com/office/officeart/2009/layout/ReverseList"/>
    <dgm:cxn modelId="{9A862E36-E149-43A3-9C20-BC1DB4ADEE25}" type="presParOf" srcId="{31DE020C-3328-48FB-9B22-0FBCB039CA4A}" destId="{72F39EE5-7C3F-4A3D-B1BA-C3A04C8F95F7}" srcOrd="2" destOrd="0" presId="urn:microsoft.com/office/officeart/2009/layout/ReverseList"/>
    <dgm:cxn modelId="{B88DAD03-8D5C-49BE-93EA-461F148799B6}" type="presParOf" srcId="{31DE020C-3328-48FB-9B22-0FBCB039CA4A}" destId="{4AD5F67A-21C9-433B-BAF2-37E2250A7FD6}" srcOrd="3" destOrd="0" presId="urn:microsoft.com/office/officeart/2009/layout/ReverseList"/>
    <dgm:cxn modelId="{B454D66B-6E68-443B-8C83-3CFA89B70930}" type="presParOf" srcId="{31DE020C-3328-48FB-9B22-0FBCB039CA4A}" destId="{4865F3A1-D032-4CEC-9089-99EEAE3CFBF1}" srcOrd="4" destOrd="0" presId="urn:microsoft.com/office/officeart/2009/layout/ReverseList"/>
    <dgm:cxn modelId="{9A1FE522-B404-452D-8A67-DBE7EA53C876}" type="presParOf" srcId="{31DE020C-3328-48FB-9B22-0FBCB039CA4A}" destId="{33055B82-9A6A-42E8-98A2-560BFA56C6CB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097687-B3F8-4AE3-80DB-F3E3FE07F34D}">
      <dsp:nvSpPr>
        <dsp:cNvPr id="0" name=""/>
        <dsp:cNvSpPr/>
      </dsp:nvSpPr>
      <dsp:spPr>
        <a:xfrm>
          <a:off x="0" y="1083733"/>
          <a:ext cx="8128000" cy="3251199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907AED-BF5B-4A7C-A450-CBF05E2C0C2E}">
      <dsp:nvSpPr>
        <dsp:cNvPr id="0" name=""/>
        <dsp:cNvSpPr/>
      </dsp:nvSpPr>
      <dsp:spPr>
        <a:xfrm>
          <a:off x="975360" y="1652693"/>
          <a:ext cx="2682239" cy="159308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60020" rIns="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b="1" kern="1200" dirty="0">
              <a:solidFill>
                <a:schemeClr val="tx1"/>
              </a:solidFill>
            </a:rPr>
            <a:t>Theory of Change</a:t>
          </a:r>
        </a:p>
      </dsp:txBody>
      <dsp:txXfrm>
        <a:off x="975360" y="1652693"/>
        <a:ext cx="2682239" cy="1593088"/>
      </dsp:txXfrm>
    </dsp:sp>
    <dsp:sp modelId="{C9767BA8-AEEE-438E-B064-DB49AB79BBD7}">
      <dsp:nvSpPr>
        <dsp:cNvPr id="0" name=""/>
        <dsp:cNvSpPr/>
      </dsp:nvSpPr>
      <dsp:spPr>
        <a:xfrm>
          <a:off x="4064000" y="2172885"/>
          <a:ext cx="3169920" cy="1593088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60020" rIns="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b="1" kern="1200" dirty="0">
              <a:solidFill>
                <a:schemeClr val="tx1"/>
              </a:solidFill>
            </a:rPr>
            <a:t>Theory of Action</a:t>
          </a:r>
        </a:p>
      </dsp:txBody>
      <dsp:txXfrm>
        <a:off x="4064000" y="2172885"/>
        <a:ext cx="3169920" cy="15930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097687-B3F8-4AE3-80DB-F3E3FE07F34D}">
      <dsp:nvSpPr>
        <dsp:cNvPr id="0" name=""/>
        <dsp:cNvSpPr/>
      </dsp:nvSpPr>
      <dsp:spPr>
        <a:xfrm>
          <a:off x="0" y="1208942"/>
          <a:ext cx="3714750" cy="1485900"/>
        </a:xfrm>
        <a:prstGeom prst="leftRightRibb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907AED-BF5B-4A7C-A450-CBF05E2C0C2E}">
      <dsp:nvSpPr>
        <dsp:cNvPr id="0" name=""/>
        <dsp:cNvSpPr/>
      </dsp:nvSpPr>
      <dsp:spPr>
        <a:xfrm>
          <a:off x="445770" y="1468975"/>
          <a:ext cx="1225867" cy="728091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1120" rIns="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tx1"/>
              </a:solidFill>
            </a:rPr>
            <a:t>Theory of Change</a:t>
          </a:r>
        </a:p>
      </dsp:txBody>
      <dsp:txXfrm>
        <a:off x="445770" y="1468975"/>
        <a:ext cx="1225867" cy="728091"/>
      </dsp:txXfrm>
    </dsp:sp>
    <dsp:sp modelId="{C9767BA8-AEEE-438E-B064-DB49AB79BBD7}">
      <dsp:nvSpPr>
        <dsp:cNvPr id="0" name=""/>
        <dsp:cNvSpPr/>
      </dsp:nvSpPr>
      <dsp:spPr>
        <a:xfrm>
          <a:off x="1857375" y="1706719"/>
          <a:ext cx="1448752" cy="728091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1120" rIns="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chemeClr val="tx1"/>
              </a:solidFill>
            </a:rPr>
            <a:t>Theory of Action</a:t>
          </a:r>
        </a:p>
      </dsp:txBody>
      <dsp:txXfrm>
        <a:off x="1857375" y="1706719"/>
        <a:ext cx="1448752" cy="7280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A27BAC-CB3F-420E-828F-F4743223C0F7}">
      <dsp:nvSpPr>
        <dsp:cNvPr id="0" name=""/>
        <dsp:cNvSpPr/>
      </dsp:nvSpPr>
      <dsp:spPr>
        <a:xfrm>
          <a:off x="2381" y="2129102"/>
          <a:ext cx="2901156" cy="1160462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Program</a:t>
          </a:r>
          <a:r>
            <a:rPr lang="en-US" sz="1900" kern="1200" dirty="0"/>
            <a:t> </a:t>
          </a:r>
          <a:r>
            <a:rPr lang="en-US" sz="1900" b="1" kern="1200" dirty="0"/>
            <a:t>Planning</a:t>
          </a:r>
        </a:p>
      </dsp:txBody>
      <dsp:txXfrm>
        <a:off x="582612" y="2129102"/>
        <a:ext cx="1740694" cy="1160462"/>
      </dsp:txXfrm>
    </dsp:sp>
    <dsp:sp modelId="{D2FB105C-5D85-4DA4-B796-B03308046B47}">
      <dsp:nvSpPr>
        <dsp:cNvPr id="0" name=""/>
        <dsp:cNvSpPr/>
      </dsp:nvSpPr>
      <dsp:spPr>
        <a:xfrm>
          <a:off x="2613421" y="2129102"/>
          <a:ext cx="2901156" cy="1160462"/>
        </a:xfrm>
        <a:prstGeom prst="chevron">
          <a:avLst/>
        </a:prstGeom>
        <a:solidFill>
          <a:schemeClr val="accent5">
            <a:hueOff val="-10577531"/>
            <a:satOff val="-44949"/>
            <a:lumOff val="-30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Program Implementation</a:t>
          </a:r>
        </a:p>
      </dsp:txBody>
      <dsp:txXfrm>
        <a:off x="3193652" y="2129102"/>
        <a:ext cx="1740694" cy="1160462"/>
      </dsp:txXfrm>
    </dsp:sp>
    <dsp:sp modelId="{4DAD8625-B2D8-4F47-9CC2-E5DF73207613}">
      <dsp:nvSpPr>
        <dsp:cNvPr id="0" name=""/>
        <dsp:cNvSpPr/>
      </dsp:nvSpPr>
      <dsp:spPr>
        <a:xfrm>
          <a:off x="5224462" y="2129102"/>
          <a:ext cx="2901156" cy="1160462"/>
        </a:xfrm>
        <a:prstGeom prst="chevron">
          <a:avLst/>
        </a:prstGeom>
        <a:solidFill>
          <a:schemeClr val="accent5">
            <a:hueOff val="-21155061"/>
            <a:satOff val="-89899"/>
            <a:lumOff val="-6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Outcomes</a:t>
          </a:r>
        </a:p>
      </dsp:txBody>
      <dsp:txXfrm>
        <a:off x="5804693" y="2129102"/>
        <a:ext cx="1740694" cy="11604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E5FE28-E478-450D-A3EE-560DD8812389}">
      <dsp:nvSpPr>
        <dsp:cNvPr id="0" name=""/>
        <dsp:cNvSpPr/>
      </dsp:nvSpPr>
      <dsp:spPr>
        <a:xfrm rot="16200000">
          <a:off x="-607130" y="1755534"/>
          <a:ext cx="3122343" cy="19080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165100" rIns="148590" bIns="1651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 dirty="0"/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 dirty="0"/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Formative Evaluation</a:t>
          </a:r>
        </a:p>
      </dsp:txBody>
      <dsp:txXfrm rot="5400000">
        <a:off x="93162" y="1241566"/>
        <a:ext cx="1814920" cy="2936019"/>
      </dsp:txXfrm>
    </dsp:sp>
    <dsp:sp modelId="{4AD5F67A-21C9-433B-BAF2-37E2250A7FD6}">
      <dsp:nvSpPr>
        <dsp:cNvPr id="0" name=""/>
        <dsp:cNvSpPr/>
      </dsp:nvSpPr>
      <dsp:spPr>
        <a:xfrm rot="5400000">
          <a:off x="1387594" y="1755534"/>
          <a:ext cx="3122343" cy="1908082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65100" rIns="99060" bIns="1651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 dirty="0"/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 dirty="0"/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Summative Evaluation</a:t>
          </a:r>
        </a:p>
      </dsp:txBody>
      <dsp:txXfrm rot="-5400000">
        <a:off x="1994724" y="1241566"/>
        <a:ext cx="1814920" cy="2936019"/>
      </dsp:txXfrm>
    </dsp:sp>
    <dsp:sp modelId="{4865F3A1-D032-4CEC-9089-99EEAE3CFBF1}">
      <dsp:nvSpPr>
        <dsp:cNvPr id="0" name=""/>
        <dsp:cNvSpPr/>
      </dsp:nvSpPr>
      <dsp:spPr>
        <a:xfrm>
          <a:off x="953846" y="281005"/>
          <a:ext cx="1994725" cy="1994628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055B82-9A6A-42E8-98A2-560BFA56C6CB}">
      <dsp:nvSpPr>
        <dsp:cNvPr id="0" name=""/>
        <dsp:cNvSpPr/>
      </dsp:nvSpPr>
      <dsp:spPr>
        <a:xfrm rot="10800000">
          <a:off x="953846" y="3143032"/>
          <a:ext cx="1994725" cy="1994628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76C1DE-9FB6-DD4D-95CB-D1BECC2B625F}" type="datetimeFigureOut">
              <a:rPr lang="en-US" smtClean="0"/>
              <a:t>10/26/2023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026E31-73E6-5540-804C-197CE96D9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568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jp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20.png"/><Relationship Id="rId7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svg"/><Relationship Id="rId11" Type="http://schemas.openxmlformats.org/officeDocument/2006/relationships/image" Target="../media/image15.png"/><Relationship Id="rId5" Type="http://schemas.openxmlformats.org/officeDocument/2006/relationships/image" Target="../media/image22.png"/><Relationship Id="rId10" Type="http://schemas.openxmlformats.org/officeDocument/2006/relationships/image" Target="../media/image14.png"/><Relationship Id="rId4" Type="http://schemas.openxmlformats.org/officeDocument/2006/relationships/image" Target="../media/image21.svg"/><Relationship Id="rId9" Type="http://schemas.openxmlformats.org/officeDocument/2006/relationships/image" Target="../media/image13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5.png"/><Relationship Id="rId7" Type="http://schemas.openxmlformats.org/officeDocument/2006/relationships/image" Target="../media/image6.jp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10" Type="http://schemas.openxmlformats.org/officeDocument/2006/relationships/image" Target="../media/image9.png"/><Relationship Id="rId4" Type="http://schemas.openxmlformats.org/officeDocument/2006/relationships/image" Target="../media/image26.svg"/><Relationship Id="rId9" Type="http://schemas.openxmlformats.org/officeDocument/2006/relationships/image" Target="../media/image8.jp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2.png"/><Relationship Id="rId7" Type="http://schemas.openxmlformats.org/officeDocument/2006/relationships/image" Target="../media/image8.jp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33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sv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lide_1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9B79A313-D647-DF44-B275-1DCEFD18B1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98" y="31750"/>
            <a:ext cx="6845300" cy="6794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F500A6-D7AD-F74F-A2B8-F7126E6D9F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2869" y="2935795"/>
            <a:ext cx="5107319" cy="1658231"/>
          </a:xfrm>
        </p:spPr>
        <p:txBody>
          <a:bodyPr anchor="t">
            <a:normAutofit/>
          </a:bodyPr>
          <a:lstStyle>
            <a:lvl1pPr algn="l">
              <a:lnSpc>
                <a:spcPts val="4800"/>
              </a:lnSpc>
              <a:defRPr sz="4000"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76DA381F-E3CE-5849-A4BF-7A38FA2E12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18999" y="1084903"/>
            <a:ext cx="1799652" cy="797740"/>
          </a:xfrm>
          <a:custGeom>
            <a:avLst/>
            <a:gdLst>
              <a:gd name="connsiteX0" fmla="*/ 889055 w 1799652"/>
              <a:gd name="connsiteY0" fmla="*/ 78 h 797740"/>
              <a:gd name="connsiteX1" fmla="*/ 1799652 w 1799652"/>
              <a:gd name="connsiteY1" fmla="*/ 797740 h 797740"/>
              <a:gd name="connsiteX2" fmla="*/ 0 w 1799652"/>
              <a:gd name="connsiteY2" fmla="*/ 797740 h 797740"/>
              <a:gd name="connsiteX3" fmla="*/ 796519 w 1799652"/>
              <a:gd name="connsiteY3" fmla="*/ 5960 h 797740"/>
              <a:gd name="connsiteX4" fmla="*/ 889055 w 1799652"/>
              <a:gd name="connsiteY4" fmla="*/ 78 h 797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2" h="797740">
                <a:moveTo>
                  <a:pt x="889055" y="78"/>
                </a:moveTo>
                <a:cubicBezTo>
                  <a:pt x="1348088" y="-5899"/>
                  <a:pt x="1746163" y="334612"/>
                  <a:pt x="1799652" y="797740"/>
                </a:cubicBezTo>
                <a:lnTo>
                  <a:pt x="0" y="797740"/>
                </a:lnTo>
                <a:cubicBezTo>
                  <a:pt x="48036" y="381831"/>
                  <a:pt x="378121" y="53710"/>
                  <a:pt x="796519" y="5960"/>
                </a:cubicBezTo>
                <a:cubicBezTo>
                  <a:pt x="827579" y="2415"/>
                  <a:pt x="858452" y="477"/>
                  <a:pt x="889055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F0B4CFA6-D70F-0348-B98B-080BD5AA4B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63478" y="1066493"/>
            <a:ext cx="797738" cy="1799651"/>
          </a:xfrm>
          <a:custGeom>
            <a:avLst/>
            <a:gdLst>
              <a:gd name="connsiteX0" fmla="*/ 0 w 797738"/>
              <a:gd name="connsiteY0" fmla="*/ 0 h 1799651"/>
              <a:gd name="connsiteX1" fmla="*/ 791779 w 797738"/>
              <a:gd name="connsiteY1" fmla="*/ 796519 h 1799651"/>
              <a:gd name="connsiteX2" fmla="*/ 0 w 797738"/>
              <a:gd name="connsiteY2" fmla="*/ 1799651 h 179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7738" h="1799651">
                <a:moveTo>
                  <a:pt x="0" y="0"/>
                </a:moveTo>
                <a:cubicBezTo>
                  <a:pt x="415909" y="48035"/>
                  <a:pt x="744030" y="378120"/>
                  <a:pt x="791779" y="796519"/>
                </a:cubicBezTo>
                <a:cubicBezTo>
                  <a:pt x="848496" y="1293479"/>
                  <a:pt x="494003" y="1742596"/>
                  <a:pt x="0" y="179965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A5F2DE6B-0960-2941-8A13-FF7A8D91E2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06043" y="1084905"/>
            <a:ext cx="1799651" cy="797740"/>
          </a:xfrm>
          <a:custGeom>
            <a:avLst/>
            <a:gdLst>
              <a:gd name="connsiteX0" fmla="*/ 889054 w 1799651"/>
              <a:gd name="connsiteY0" fmla="*/ 78 h 797740"/>
              <a:gd name="connsiteX1" fmla="*/ 1799651 w 1799651"/>
              <a:gd name="connsiteY1" fmla="*/ 797740 h 797740"/>
              <a:gd name="connsiteX2" fmla="*/ 0 w 1799651"/>
              <a:gd name="connsiteY2" fmla="*/ 797740 h 797740"/>
              <a:gd name="connsiteX3" fmla="*/ 796519 w 1799651"/>
              <a:gd name="connsiteY3" fmla="*/ 5960 h 797740"/>
              <a:gd name="connsiteX4" fmla="*/ 889054 w 1799651"/>
              <a:gd name="connsiteY4" fmla="*/ 78 h 797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1" h="797740">
                <a:moveTo>
                  <a:pt x="889054" y="78"/>
                </a:moveTo>
                <a:cubicBezTo>
                  <a:pt x="1348087" y="-5899"/>
                  <a:pt x="1746162" y="334612"/>
                  <a:pt x="1799651" y="797740"/>
                </a:cubicBezTo>
                <a:lnTo>
                  <a:pt x="0" y="797740"/>
                </a:lnTo>
                <a:cubicBezTo>
                  <a:pt x="48035" y="381831"/>
                  <a:pt x="378121" y="53710"/>
                  <a:pt x="796519" y="5960"/>
                </a:cubicBezTo>
                <a:cubicBezTo>
                  <a:pt x="827579" y="2415"/>
                  <a:pt x="858452" y="477"/>
                  <a:pt x="889054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C1D4E754-DDFA-1E4C-A679-580271D1F54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55378" y="4027892"/>
            <a:ext cx="1799651" cy="797738"/>
          </a:xfrm>
          <a:custGeom>
            <a:avLst/>
            <a:gdLst>
              <a:gd name="connsiteX0" fmla="*/ 0 w 1799651"/>
              <a:gd name="connsiteY0" fmla="*/ 0 h 797738"/>
              <a:gd name="connsiteX1" fmla="*/ 1799651 w 1799651"/>
              <a:gd name="connsiteY1" fmla="*/ 0 h 797738"/>
              <a:gd name="connsiteX2" fmla="*/ 796519 w 1799651"/>
              <a:gd name="connsiteY2" fmla="*/ 791779 h 797738"/>
              <a:gd name="connsiteX3" fmla="*/ 0 w 1799651"/>
              <a:gd name="connsiteY3" fmla="*/ 0 h 79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651" h="797738">
                <a:moveTo>
                  <a:pt x="0" y="0"/>
                </a:moveTo>
                <a:lnTo>
                  <a:pt x="1799651" y="0"/>
                </a:lnTo>
                <a:cubicBezTo>
                  <a:pt x="1742596" y="494002"/>
                  <a:pt x="1293479" y="848495"/>
                  <a:pt x="796519" y="791779"/>
                </a:cubicBezTo>
                <a:cubicBezTo>
                  <a:pt x="378121" y="744030"/>
                  <a:pt x="48036" y="415909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9" name="Picture Placeholder 48">
            <a:extLst>
              <a:ext uri="{FF2B5EF4-FFF2-40B4-BE49-F238E27FC236}">
                <a16:creationId xmlns:a16="http://schemas.microsoft.com/office/drawing/2014/main" id="{B9371207-6D8D-024C-91C7-D5693F79752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306837" y="3033607"/>
            <a:ext cx="797739" cy="1799652"/>
          </a:xfrm>
          <a:custGeom>
            <a:avLst/>
            <a:gdLst>
              <a:gd name="connsiteX0" fmla="*/ 797739 w 797739"/>
              <a:gd name="connsiteY0" fmla="*/ 0 h 1799652"/>
              <a:gd name="connsiteX1" fmla="*/ 797739 w 797739"/>
              <a:gd name="connsiteY1" fmla="*/ 1799652 h 1799652"/>
              <a:gd name="connsiteX2" fmla="*/ 5960 w 797739"/>
              <a:gd name="connsiteY2" fmla="*/ 1003132 h 1799652"/>
              <a:gd name="connsiteX3" fmla="*/ 797739 w 797739"/>
              <a:gd name="connsiteY3" fmla="*/ 0 h 179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7739" h="1799652">
                <a:moveTo>
                  <a:pt x="797739" y="0"/>
                </a:moveTo>
                <a:lnTo>
                  <a:pt x="797739" y="1799652"/>
                </a:lnTo>
                <a:cubicBezTo>
                  <a:pt x="381830" y="1751616"/>
                  <a:pt x="53709" y="1421531"/>
                  <a:pt x="5960" y="1003132"/>
                </a:cubicBezTo>
                <a:cubicBezTo>
                  <a:pt x="-50757" y="506172"/>
                  <a:pt x="303736" y="57055"/>
                  <a:pt x="7977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2C8C32FF-3C7A-1541-ABDB-2394F377FF6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98362" y="4988397"/>
            <a:ext cx="1799652" cy="797739"/>
          </a:xfrm>
          <a:custGeom>
            <a:avLst/>
            <a:gdLst>
              <a:gd name="connsiteX0" fmla="*/ 889054 w 1799652"/>
              <a:gd name="connsiteY0" fmla="*/ 78 h 797739"/>
              <a:gd name="connsiteX1" fmla="*/ 1799652 w 1799652"/>
              <a:gd name="connsiteY1" fmla="*/ 797739 h 797739"/>
              <a:gd name="connsiteX2" fmla="*/ 0 w 1799652"/>
              <a:gd name="connsiteY2" fmla="*/ 797739 h 797739"/>
              <a:gd name="connsiteX3" fmla="*/ 796519 w 1799652"/>
              <a:gd name="connsiteY3" fmla="*/ 5959 h 797739"/>
              <a:gd name="connsiteX4" fmla="*/ 889054 w 1799652"/>
              <a:gd name="connsiteY4" fmla="*/ 78 h 79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2" h="797739">
                <a:moveTo>
                  <a:pt x="889054" y="78"/>
                </a:moveTo>
                <a:cubicBezTo>
                  <a:pt x="1348087" y="-5900"/>
                  <a:pt x="1746162" y="334611"/>
                  <a:pt x="1799652" y="797739"/>
                </a:cubicBezTo>
                <a:lnTo>
                  <a:pt x="0" y="797739"/>
                </a:lnTo>
                <a:cubicBezTo>
                  <a:pt x="48035" y="381830"/>
                  <a:pt x="378121" y="53709"/>
                  <a:pt x="796519" y="5959"/>
                </a:cubicBezTo>
                <a:cubicBezTo>
                  <a:pt x="827579" y="2415"/>
                  <a:pt x="858452" y="476"/>
                  <a:pt x="889054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95744240-5D13-854E-9BB7-BAE7C670E23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11315" y="4988396"/>
            <a:ext cx="1799652" cy="797739"/>
          </a:xfrm>
          <a:custGeom>
            <a:avLst/>
            <a:gdLst>
              <a:gd name="connsiteX0" fmla="*/ 889055 w 1799652"/>
              <a:gd name="connsiteY0" fmla="*/ 78 h 797739"/>
              <a:gd name="connsiteX1" fmla="*/ 1799652 w 1799652"/>
              <a:gd name="connsiteY1" fmla="*/ 797739 h 797739"/>
              <a:gd name="connsiteX2" fmla="*/ 0 w 1799652"/>
              <a:gd name="connsiteY2" fmla="*/ 797739 h 797739"/>
              <a:gd name="connsiteX3" fmla="*/ 796519 w 1799652"/>
              <a:gd name="connsiteY3" fmla="*/ 5959 h 797739"/>
              <a:gd name="connsiteX4" fmla="*/ 889055 w 1799652"/>
              <a:gd name="connsiteY4" fmla="*/ 78 h 79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2" h="797739">
                <a:moveTo>
                  <a:pt x="889055" y="78"/>
                </a:moveTo>
                <a:cubicBezTo>
                  <a:pt x="1348088" y="-5900"/>
                  <a:pt x="1746163" y="334611"/>
                  <a:pt x="1799652" y="797739"/>
                </a:cubicBezTo>
                <a:lnTo>
                  <a:pt x="0" y="797739"/>
                </a:lnTo>
                <a:cubicBezTo>
                  <a:pt x="48036" y="381830"/>
                  <a:pt x="378121" y="53709"/>
                  <a:pt x="796519" y="5959"/>
                </a:cubicBezTo>
                <a:cubicBezTo>
                  <a:pt x="827579" y="2415"/>
                  <a:pt x="858452" y="476"/>
                  <a:pt x="889055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588DD2E3-D79D-8A40-BB8F-2994B271DA77}"/>
              </a:ext>
            </a:extLst>
          </p:cNvPr>
          <p:cNvGrpSpPr/>
          <p:nvPr userDrawn="1"/>
        </p:nvGrpSpPr>
        <p:grpSpPr>
          <a:xfrm>
            <a:off x="6866799" y="2394507"/>
            <a:ext cx="1230396" cy="1200147"/>
            <a:chOff x="6866799" y="2394507"/>
            <a:chExt cx="1230396" cy="1200147"/>
          </a:xfrm>
        </p:grpSpPr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29DEBE5A-67FE-D448-AC33-887D4A12DA08}"/>
                </a:ext>
              </a:extLst>
            </p:cNvPr>
            <p:cNvSpPr/>
            <p:nvPr/>
          </p:nvSpPr>
          <p:spPr>
            <a:xfrm>
              <a:off x="6866799" y="2394507"/>
              <a:ext cx="1230396" cy="1200147"/>
            </a:xfrm>
            <a:custGeom>
              <a:avLst/>
              <a:gdLst>
                <a:gd name="connsiteX0" fmla="*/ 512775 w 1230396"/>
                <a:gd name="connsiteY0" fmla="*/ 1130921 h 1200147"/>
                <a:gd name="connsiteX1" fmla="*/ 70277 w 1230396"/>
                <a:gd name="connsiteY1" fmla="*/ 663687 h 1200147"/>
                <a:gd name="connsiteX2" fmla="*/ 56097 w 1230396"/>
                <a:gd name="connsiteY2" fmla="*/ 204447 h 1200147"/>
                <a:gd name="connsiteX3" fmla="*/ 208835 w 1230396"/>
                <a:gd name="connsiteY3" fmla="*/ 54258 h 1200147"/>
                <a:gd name="connsiteX4" fmla="*/ 411120 w 1230396"/>
                <a:gd name="connsiteY4" fmla="*/ 0 h 1200147"/>
                <a:gd name="connsiteX5" fmla="*/ 447511 w 1230396"/>
                <a:gd name="connsiteY5" fmla="*/ 1701 h 1200147"/>
                <a:gd name="connsiteX6" fmla="*/ 615284 w 1230396"/>
                <a:gd name="connsiteY6" fmla="*/ 81303 h 1200147"/>
                <a:gd name="connsiteX7" fmla="*/ 782886 w 1230396"/>
                <a:gd name="connsiteY7" fmla="*/ 1701 h 1200147"/>
                <a:gd name="connsiteX8" fmla="*/ 819277 w 1230396"/>
                <a:gd name="connsiteY8" fmla="*/ 0 h 1200147"/>
                <a:gd name="connsiteX9" fmla="*/ 1021561 w 1230396"/>
                <a:gd name="connsiteY9" fmla="*/ 54258 h 1200147"/>
                <a:gd name="connsiteX10" fmla="*/ 1174300 w 1230396"/>
                <a:gd name="connsiteY10" fmla="*/ 204447 h 1200147"/>
                <a:gd name="connsiteX11" fmla="*/ 1160119 w 1230396"/>
                <a:gd name="connsiteY11" fmla="*/ 663687 h 1200147"/>
                <a:gd name="connsiteX12" fmla="*/ 717793 w 1230396"/>
                <a:gd name="connsiteY12" fmla="*/ 1130921 h 1200147"/>
                <a:gd name="connsiteX13" fmla="*/ 615284 w 1230396"/>
                <a:gd name="connsiteY13" fmla="*/ 1200148 h 1200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0396" h="1200147">
                  <a:moveTo>
                    <a:pt x="512775" y="1130921"/>
                  </a:moveTo>
                  <a:cubicBezTo>
                    <a:pt x="500644" y="1123097"/>
                    <a:pt x="222332" y="933788"/>
                    <a:pt x="70277" y="663687"/>
                  </a:cubicBezTo>
                  <a:cubicBezTo>
                    <a:pt x="-18222" y="507205"/>
                    <a:pt x="-23348" y="340518"/>
                    <a:pt x="56097" y="204447"/>
                  </a:cubicBezTo>
                  <a:cubicBezTo>
                    <a:pt x="92979" y="141977"/>
                    <a:pt x="145635" y="90200"/>
                    <a:pt x="208835" y="54258"/>
                  </a:cubicBezTo>
                  <a:cubicBezTo>
                    <a:pt x="270377" y="18966"/>
                    <a:pt x="340100" y="265"/>
                    <a:pt x="411120" y="0"/>
                  </a:cubicBezTo>
                  <a:cubicBezTo>
                    <a:pt x="423250" y="0"/>
                    <a:pt x="435551" y="0"/>
                    <a:pt x="447511" y="1701"/>
                  </a:cubicBezTo>
                  <a:cubicBezTo>
                    <a:pt x="508845" y="7484"/>
                    <a:pt x="560612" y="34188"/>
                    <a:pt x="615284" y="81303"/>
                  </a:cubicBezTo>
                  <a:cubicBezTo>
                    <a:pt x="658660" y="34123"/>
                    <a:pt x="718760" y="5579"/>
                    <a:pt x="782886" y="1701"/>
                  </a:cubicBezTo>
                  <a:cubicBezTo>
                    <a:pt x="794845" y="510"/>
                    <a:pt x="807147" y="0"/>
                    <a:pt x="819277" y="0"/>
                  </a:cubicBezTo>
                  <a:cubicBezTo>
                    <a:pt x="890300" y="241"/>
                    <a:pt x="960028" y="18945"/>
                    <a:pt x="1021561" y="54258"/>
                  </a:cubicBezTo>
                  <a:cubicBezTo>
                    <a:pt x="1084762" y="90200"/>
                    <a:pt x="1137417" y="141977"/>
                    <a:pt x="1174300" y="204447"/>
                  </a:cubicBezTo>
                  <a:cubicBezTo>
                    <a:pt x="1253744" y="340518"/>
                    <a:pt x="1248619" y="507205"/>
                    <a:pt x="1160119" y="663687"/>
                  </a:cubicBezTo>
                  <a:cubicBezTo>
                    <a:pt x="1008235" y="933788"/>
                    <a:pt x="729752" y="1123097"/>
                    <a:pt x="717793" y="1130921"/>
                  </a:cubicBezTo>
                  <a:lnTo>
                    <a:pt x="615284" y="1200148"/>
                  </a:lnTo>
                  <a:close/>
                </a:path>
              </a:pathLst>
            </a:custGeom>
            <a:noFill/>
            <a:ln w="41760" cap="flat">
              <a:solidFill>
                <a:srgbClr val="E0DED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F17D9529-B3F8-7946-AABC-532153BCC349}"/>
                </a:ext>
              </a:extLst>
            </p:cNvPr>
            <p:cNvSpPr/>
            <p:nvPr/>
          </p:nvSpPr>
          <p:spPr>
            <a:xfrm>
              <a:off x="7050134" y="2577099"/>
              <a:ext cx="863726" cy="797120"/>
            </a:xfrm>
            <a:custGeom>
              <a:avLst/>
              <a:gdLst>
                <a:gd name="connsiteX0" fmla="*/ 616977 w 863726"/>
                <a:gd name="connsiteY0" fmla="*/ 935 h 797120"/>
                <a:gd name="connsiteX1" fmla="*/ 430582 w 863726"/>
                <a:gd name="connsiteY1" fmla="*/ 105029 h 797120"/>
                <a:gd name="connsiteX2" fmla="*/ 246749 w 863726"/>
                <a:gd name="connsiteY2" fmla="*/ 935 h 797120"/>
                <a:gd name="connsiteX3" fmla="*/ 46856 w 863726"/>
                <a:gd name="connsiteY3" fmla="*/ 392139 h 797120"/>
                <a:gd name="connsiteX4" fmla="*/ 431949 w 863726"/>
                <a:gd name="connsiteY4" fmla="*/ 797121 h 797120"/>
                <a:gd name="connsiteX5" fmla="*/ 816870 w 863726"/>
                <a:gd name="connsiteY5" fmla="*/ 391629 h 797120"/>
                <a:gd name="connsiteX6" fmla="*/ 616977 w 863726"/>
                <a:gd name="connsiteY6" fmla="*/ 935 h 79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3726" h="797120">
                  <a:moveTo>
                    <a:pt x="616977" y="935"/>
                  </a:moveTo>
                  <a:cubicBezTo>
                    <a:pt x="536679" y="8589"/>
                    <a:pt x="475344" y="59105"/>
                    <a:pt x="430582" y="105029"/>
                  </a:cubicBezTo>
                  <a:cubicBezTo>
                    <a:pt x="388040" y="56384"/>
                    <a:pt x="329952" y="8759"/>
                    <a:pt x="246749" y="935"/>
                  </a:cubicBezTo>
                  <a:cubicBezTo>
                    <a:pt x="91277" y="-13863"/>
                    <a:pt x="-86406" y="155715"/>
                    <a:pt x="46856" y="392139"/>
                  </a:cubicBezTo>
                  <a:cubicBezTo>
                    <a:pt x="180118" y="628563"/>
                    <a:pt x="431949" y="797121"/>
                    <a:pt x="431949" y="797121"/>
                  </a:cubicBezTo>
                  <a:cubicBezTo>
                    <a:pt x="431949" y="797121"/>
                    <a:pt x="683608" y="627032"/>
                    <a:pt x="816870" y="391629"/>
                  </a:cubicBezTo>
                  <a:cubicBezTo>
                    <a:pt x="950132" y="156226"/>
                    <a:pt x="772449" y="-14203"/>
                    <a:pt x="616977" y="935"/>
                  </a:cubicBezTo>
                  <a:close/>
                </a:path>
              </a:pathLst>
            </a:custGeom>
            <a:noFill/>
            <a:ln w="41760" cap="flat">
              <a:solidFill>
                <a:srgbClr val="E0DED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B6B78EE2-DF75-F344-86BD-B8790FA01B78}"/>
                </a:ext>
              </a:extLst>
            </p:cNvPr>
            <p:cNvSpPr/>
            <p:nvPr/>
          </p:nvSpPr>
          <p:spPr>
            <a:xfrm>
              <a:off x="7312030" y="2681957"/>
              <a:ext cx="337807" cy="423285"/>
            </a:xfrm>
            <a:custGeom>
              <a:avLst/>
              <a:gdLst>
                <a:gd name="connsiteX0" fmla="*/ 333555 w 337807"/>
                <a:gd name="connsiteY0" fmla="*/ 224007 h 423285"/>
                <a:gd name="connsiteX1" fmla="*/ 168857 w 337807"/>
                <a:gd name="connsiteY1" fmla="*/ 0 h 423285"/>
                <a:gd name="connsiteX2" fmla="*/ 4330 w 337807"/>
                <a:gd name="connsiteY2" fmla="*/ 223837 h 423285"/>
                <a:gd name="connsiteX3" fmla="*/ 168857 w 337807"/>
                <a:gd name="connsiteY3" fmla="*/ 423181 h 423285"/>
                <a:gd name="connsiteX4" fmla="*/ 337705 w 337807"/>
                <a:gd name="connsiteY4" fmla="*/ 266613 h 423285"/>
                <a:gd name="connsiteX5" fmla="*/ 333555 w 337807"/>
                <a:gd name="connsiteY5" fmla="*/ 224007 h 42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807" h="423285">
                  <a:moveTo>
                    <a:pt x="333555" y="224007"/>
                  </a:moveTo>
                  <a:cubicBezTo>
                    <a:pt x="308782" y="125696"/>
                    <a:pt x="168857" y="0"/>
                    <a:pt x="168857" y="0"/>
                  </a:cubicBezTo>
                  <a:cubicBezTo>
                    <a:pt x="168857" y="0"/>
                    <a:pt x="29103" y="125526"/>
                    <a:pt x="4330" y="223837"/>
                  </a:cubicBezTo>
                  <a:cubicBezTo>
                    <a:pt x="-20443" y="322148"/>
                    <a:pt x="64639" y="423181"/>
                    <a:pt x="168857" y="423181"/>
                  </a:cubicBezTo>
                  <a:cubicBezTo>
                    <a:pt x="258911" y="426365"/>
                    <a:pt x="334507" y="356267"/>
                    <a:pt x="337705" y="266613"/>
                  </a:cubicBezTo>
                  <a:cubicBezTo>
                    <a:pt x="338216" y="252291"/>
                    <a:pt x="336820" y="237965"/>
                    <a:pt x="333555" y="224007"/>
                  </a:cubicBezTo>
                  <a:close/>
                </a:path>
              </a:pathLst>
            </a:custGeom>
            <a:noFill/>
            <a:ln w="41760" cap="flat">
              <a:solidFill>
                <a:srgbClr val="E0DED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67" name="Graphic 66">
            <a:extLst>
              <a:ext uri="{FF2B5EF4-FFF2-40B4-BE49-F238E27FC236}">
                <a16:creationId xmlns:a16="http://schemas.microsoft.com/office/drawing/2014/main" id="{D815A501-94D8-8B4F-864D-CF5CBC91F74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48334" y="3495970"/>
            <a:ext cx="1106424" cy="1106424"/>
          </a:xfrm>
          <a:prstGeom prst="rect">
            <a:avLst/>
          </a:prstGeom>
        </p:spPr>
      </p:pic>
      <p:grpSp>
        <p:nvGrpSpPr>
          <p:cNvPr id="84" name="Group 83">
            <a:extLst>
              <a:ext uri="{FF2B5EF4-FFF2-40B4-BE49-F238E27FC236}">
                <a16:creationId xmlns:a16="http://schemas.microsoft.com/office/drawing/2014/main" id="{B363A0BB-5195-904C-AFBC-45B97B33B1FE}"/>
              </a:ext>
            </a:extLst>
          </p:cNvPr>
          <p:cNvGrpSpPr/>
          <p:nvPr userDrawn="1"/>
        </p:nvGrpSpPr>
        <p:grpSpPr>
          <a:xfrm>
            <a:off x="9374642" y="347433"/>
            <a:ext cx="1624630" cy="827942"/>
            <a:chOff x="9374642" y="347433"/>
            <a:chExt cx="1624630" cy="827942"/>
          </a:xfrm>
        </p:grpSpPr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7794D10D-B3BD-B749-A36D-13BBBE30E1C2}"/>
                </a:ext>
              </a:extLst>
            </p:cNvPr>
            <p:cNvSpPr/>
            <p:nvPr/>
          </p:nvSpPr>
          <p:spPr>
            <a:xfrm>
              <a:off x="9374642" y="743003"/>
              <a:ext cx="456327" cy="144915"/>
            </a:xfrm>
            <a:custGeom>
              <a:avLst/>
              <a:gdLst>
                <a:gd name="connsiteX0" fmla="*/ 127258 w 456327"/>
                <a:gd name="connsiteY0" fmla="*/ 144916 h 144915"/>
                <a:gd name="connsiteX1" fmla="*/ 52162 w 456327"/>
                <a:gd name="connsiteY1" fmla="*/ 118630 h 144915"/>
                <a:gd name="connsiteX2" fmla="*/ 4156 w 456327"/>
                <a:gd name="connsiteY2" fmla="*/ 38531 h 144915"/>
                <a:gd name="connsiteX3" fmla="*/ 114570 w 456327"/>
                <a:gd name="connsiteY3" fmla="*/ 13373 h 144915"/>
                <a:gd name="connsiteX4" fmla="*/ 456327 w 456327"/>
                <a:gd name="connsiteY4" fmla="*/ 123368 h 1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327" h="144915">
                  <a:moveTo>
                    <a:pt x="127258" y="144916"/>
                  </a:moveTo>
                  <a:cubicBezTo>
                    <a:pt x="110684" y="139388"/>
                    <a:pt x="64850" y="124271"/>
                    <a:pt x="52162" y="118630"/>
                  </a:cubicBezTo>
                  <a:cubicBezTo>
                    <a:pt x="10443" y="99902"/>
                    <a:pt x="-9217" y="77791"/>
                    <a:pt x="4156" y="38531"/>
                  </a:cubicBezTo>
                  <a:cubicBezTo>
                    <a:pt x="25188" y="-23066"/>
                    <a:pt x="91710" y="5814"/>
                    <a:pt x="114570" y="13373"/>
                  </a:cubicBezTo>
                  <a:cubicBezTo>
                    <a:pt x="137430" y="20932"/>
                    <a:pt x="456327" y="123368"/>
                    <a:pt x="456327" y="123368"/>
                  </a:cubicBezTo>
                </a:path>
              </a:pathLst>
            </a:custGeom>
            <a:noFill/>
            <a:ln w="27909" cap="flat">
              <a:solidFill>
                <a:srgbClr val="E0DED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19EF396F-7DCA-9442-A839-06E00BE4462D}"/>
                </a:ext>
              </a:extLst>
            </p:cNvPr>
            <p:cNvSpPr/>
            <p:nvPr/>
          </p:nvSpPr>
          <p:spPr>
            <a:xfrm>
              <a:off x="9399541" y="623291"/>
              <a:ext cx="469147" cy="135228"/>
            </a:xfrm>
            <a:custGeom>
              <a:avLst/>
              <a:gdLst>
                <a:gd name="connsiteX0" fmla="*/ 95843 w 469147"/>
                <a:gd name="connsiteY0" fmla="*/ 135229 h 135228"/>
                <a:gd name="connsiteX1" fmla="*/ 4403 w 469147"/>
                <a:gd name="connsiteY1" fmla="*/ 38433 h 135228"/>
                <a:gd name="connsiteX2" fmla="*/ 114817 w 469147"/>
                <a:gd name="connsiteY2" fmla="*/ 13388 h 135228"/>
                <a:gd name="connsiteX3" fmla="*/ 469147 w 469147"/>
                <a:gd name="connsiteY3" fmla="*/ 128686 h 13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147" h="135228">
                  <a:moveTo>
                    <a:pt x="95843" y="135229"/>
                  </a:moveTo>
                  <a:cubicBezTo>
                    <a:pt x="25206" y="111763"/>
                    <a:pt x="-13656" y="90103"/>
                    <a:pt x="4403" y="38433"/>
                  </a:cubicBezTo>
                  <a:cubicBezTo>
                    <a:pt x="25435" y="-23051"/>
                    <a:pt x="91843" y="5830"/>
                    <a:pt x="114817" y="13388"/>
                  </a:cubicBezTo>
                  <a:lnTo>
                    <a:pt x="469147" y="128686"/>
                  </a:lnTo>
                </a:path>
              </a:pathLst>
            </a:custGeom>
            <a:noFill/>
            <a:ln w="27909" cap="flat">
              <a:solidFill>
                <a:srgbClr val="E0DED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8344AD64-E6D9-9540-99FE-0858140356B2}"/>
                </a:ext>
              </a:extLst>
            </p:cNvPr>
            <p:cNvSpPr/>
            <p:nvPr/>
          </p:nvSpPr>
          <p:spPr>
            <a:xfrm>
              <a:off x="9411123" y="882723"/>
              <a:ext cx="1551786" cy="292652"/>
            </a:xfrm>
            <a:custGeom>
              <a:avLst/>
              <a:gdLst>
                <a:gd name="connsiteX0" fmla="*/ 394929 w 1551786"/>
                <a:gd name="connsiteY0" fmla="*/ 104812 h 292652"/>
                <a:gd name="connsiteX1" fmla="*/ 113751 w 1551786"/>
                <a:gd name="connsiteY1" fmla="*/ 13432 h 292652"/>
                <a:gd name="connsiteX2" fmla="*/ 3451 w 1551786"/>
                <a:gd name="connsiteY2" fmla="*/ 38477 h 292652"/>
                <a:gd name="connsiteX3" fmla="*/ 95463 w 1551786"/>
                <a:gd name="connsiteY3" fmla="*/ 135159 h 292652"/>
                <a:gd name="connsiteX4" fmla="*/ 575523 w 1551786"/>
                <a:gd name="connsiteY4" fmla="*/ 281819 h 292652"/>
                <a:gd name="connsiteX5" fmla="*/ 775891 w 1551786"/>
                <a:gd name="connsiteY5" fmla="*/ 225412 h 292652"/>
                <a:gd name="connsiteX6" fmla="*/ 976259 w 1551786"/>
                <a:gd name="connsiteY6" fmla="*/ 281819 h 292652"/>
                <a:gd name="connsiteX7" fmla="*/ 1456319 w 1551786"/>
                <a:gd name="connsiteY7" fmla="*/ 135159 h 292652"/>
                <a:gd name="connsiteX8" fmla="*/ 1548330 w 1551786"/>
                <a:gd name="connsiteY8" fmla="*/ 38477 h 292652"/>
                <a:gd name="connsiteX9" fmla="*/ 1438031 w 1551786"/>
                <a:gd name="connsiteY9" fmla="*/ 13432 h 292652"/>
                <a:gd name="connsiteX10" fmla="*/ 1156853 w 1551786"/>
                <a:gd name="connsiteY10" fmla="*/ 104812 h 2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1786" h="292652">
                  <a:moveTo>
                    <a:pt x="394929" y="104812"/>
                  </a:moveTo>
                  <a:cubicBezTo>
                    <a:pt x="394929" y="104812"/>
                    <a:pt x="136611" y="20990"/>
                    <a:pt x="113751" y="13432"/>
                  </a:cubicBezTo>
                  <a:cubicBezTo>
                    <a:pt x="90891" y="5873"/>
                    <a:pt x="24140" y="-23120"/>
                    <a:pt x="3451" y="38477"/>
                  </a:cubicBezTo>
                  <a:cubicBezTo>
                    <a:pt x="-14037" y="89808"/>
                    <a:pt x="37741" y="109099"/>
                    <a:pt x="95463" y="135159"/>
                  </a:cubicBezTo>
                  <a:cubicBezTo>
                    <a:pt x="183817" y="175209"/>
                    <a:pt x="575523" y="281819"/>
                    <a:pt x="575523" y="281819"/>
                  </a:cubicBezTo>
                  <a:cubicBezTo>
                    <a:pt x="647746" y="301735"/>
                    <a:pt x="725179" y="279935"/>
                    <a:pt x="775891" y="225412"/>
                  </a:cubicBezTo>
                  <a:cubicBezTo>
                    <a:pt x="876132" y="329315"/>
                    <a:pt x="976259" y="281819"/>
                    <a:pt x="976259" y="281819"/>
                  </a:cubicBezTo>
                  <a:cubicBezTo>
                    <a:pt x="976259" y="281819"/>
                    <a:pt x="1367850" y="174870"/>
                    <a:pt x="1456319" y="135159"/>
                  </a:cubicBezTo>
                  <a:cubicBezTo>
                    <a:pt x="1514155" y="109099"/>
                    <a:pt x="1565818" y="90033"/>
                    <a:pt x="1548330" y="38477"/>
                  </a:cubicBezTo>
                  <a:cubicBezTo>
                    <a:pt x="1527413" y="-23120"/>
                    <a:pt x="1460891" y="5873"/>
                    <a:pt x="1438031" y="13432"/>
                  </a:cubicBezTo>
                  <a:cubicBezTo>
                    <a:pt x="1415171" y="20990"/>
                    <a:pt x="1156853" y="104812"/>
                    <a:pt x="1156853" y="104812"/>
                  </a:cubicBezTo>
                </a:path>
              </a:pathLst>
            </a:custGeom>
            <a:noFill/>
            <a:ln w="27909" cap="flat">
              <a:solidFill>
                <a:srgbClr val="E0DED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0293A33A-5C4E-1F49-B214-848BCEA133DD}"/>
                </a:ext>
              </a:extLst>
            </p:cNvPr>
            <p:cNvSpPr/>
            <p:nvPr/>
          </p:nvSpPr>
          <p:spPr>
            <a:xfrm>
              <a:off x="10542944" y="743003"/>
              <a:ext cx="456328" cy="144915"/>
            </a:xfrm>
            <a:custGeom>
              <a:avLst/>
              <a:gdLst>
                <a:gd name="connsiteX0" fmla="*/ 329184 w 456328"/>
                <a:gd name="connsiteY0" fmla="*/ 144916 h 144915"/>
                <a:gd name="connsiteX1" fmla="*/ 404279 w 456328"/>
                <a:gd name="connsiteY1" fmla="*/ 118630 h 144915"/>
                <a:gd name="connsiteX2" fmla="*/ 452171 w 456328"/>
                <a:gd name="connsiteY2" fmla="*/ 38531 h 144915"/>
                <a:gd name="connsiteX3" fmla="*/ 341871 w 456328"/>
                <a:gd name="connsiteY3" fmla="*/ 13373 h 144915"/>
                <a:gd name="connsiteX4" fmla="*/ 0 w 456328"/>
                <a:gd name="connsiteY4" fmla="*/ 123368 h 144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328" h="144915">
                  <a:moveTo>
                    <a:pt x="329184" y="144916"/>
                  </a:moveTo>
                  <a:cubicBezTo>
                    <a:pt x="345643" y="139388"/>
                    <a:pt x="391478" y="124271"/>
                    <a:pt x="404279" y="118630"/>
                  </a:cubicBezTo>
                  <a:cubicBezTo>
                    <a:pt x="445884" y="99902"/>
                    <a:pt x="465544" y="77791"/>
                    <a:pt x="452171" y="38531"/>
                  </a:cubicBezTo>
                  <a:cubicBezTo>
                    <a:pt x="431254" y="-23066"/>
                    <a:pt x="364731" y="5814"/>
                    <a:pt x="341871" y="13373"/>
                  </a:cubicBezTo>
                  <a:cubicBezTo>
                    <a:pt x="319011" y="20932"/>
                    <a:pt x="0" y="123368"/>
                    <a:pt x="0" y="123368"/>
                  </a:cubicBezTo>
                </a:path>
              </a:pathLst>
            </a:custGeom>
            <a:noFill/>
            <a:ln w="27909" cap="flat">
              <a:solidFill>
                <a:srgbClr val="E0DED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543909A7-E425-3541-B1D8-59FF35AAA92F}"/>
                </a:ext>
              </a:extLst>
            </p:cNvPr>
            <p:cNvSpPr/>
            <p:nvPr/>
          </p:nvSpPr>
          <p:spPr>
            <a:xfrm>
              <a:off x="10505339" y="623291"/>
              <a:ext cx="469040" cy="135228"/>
            </a:xfrm>
            <a:custGeom>
              <a:avLst/>
              <a:gdLst>
                <a:gd name="connsiteX0" fmla="*/ 373190 w 469040"/>
                <a:gd name="connsiteY0" fmla="*/ 135229 h 135228"/>
                <a:gd name="connsiteX1" fmla="*/ 464630 w 469040"/>
                <a:gd name="connsiteY1" fmla="*/ 38433 h 135228"/>
                <a:gd name="connsiteX2" fmla="*/ 354330 w 469040"/>
                <a:gd name="connsiteY2" fmla="*/ 13388 h 135228"/>
                <a:gd name="connsiteX3" fmla="*/ 0 w 469040"/>
                <a:gd name="connsiteY3" fmla="*/ 128686 h 13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040" h="135228">
                  <a:moveTo>
                    <a:pt x="373190" y="135229"/>
                  </a:moveTo>
                  <a:cubicBezTo>
                    <a:pt x="443941" y="111763"/>
                    <a:pt x="482689" y="90103"/>
                    <a:pt x="464630" y="38433"/>
                  </a:cubicBezTo>
                  <a:cubicBezTo>
                    <a:pt x="443713" y="-23051"/>
                    <a:pt x="377190" y="5830"/>
                    <a:pt x="354330" y="13388"/>
                  </a:cubicBezTo>
                  <a:cubicBezTo>
                    <a:pt x="331470" y="20947"/>
                    <a:pt x="0" y="128686"/>
                    <a:pt x="0" y="128686"/>
                  </a:cubicBezTo>
                </a:path>
              </a:pathLst>
            </a:custGeom>
            <a:noFill/>
            <a:ln w="27909" cap="flat">
              <a:solidFill>
                <a:srgbClr val="E0DED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831C6A7C-4B5D-8549-8F11-E0BB8F05F3C8}"/>
                </a:ext>
              </a:extLst>
            </p:cNvPr>
            <p:cNvSpPr/>
            <p:nvPr/>
          </p:nvSpPr>
          <p:spPr>
            <a:xfrm>
              <a:off x="9481998" y="347433"/>
              <a:ext cx="1409613" cy="312485"/>
            </a:xfrm>
            <a:custGeom>
              <a:avLst/>
              <a:gdLst>
                <a:gd name="connsiteX0" fmla="*/ 1313435 w 1409613"/>
                <a:gd name="connsiteY0" fmla="*/ 310681 h 312485"/>
                <a:gd name="connsiteX1" fmla="*/ 1405447 w 1409613"/>
                <a:gd name="connsiteY1" fmla="*/ 213885 h 312485"/>
                <a:gd name="connsiteX2" fmla="*/ 1295147 w 1409613"/>
                <a:gd name="connsiteY2" fmla="*/ 188840 h 312485"/>
                <a:gd name="connsiteX3" fmla="*/ 960820 w 1409613"/>
                <a:gd name="connsiteY3" fmla="*/ 299850 h 312485"/>
                <a:gd name="connsiteX4" fmla="*/ 946875 w 1409613"/>
                <a:gd name="connsiteY4" fmla="*/ 298497 h 312485"/>
                <a:gd name="connsiteX5" fmla="*/ 952247 w 1409613"/>
                <a:gd name="connsiteY5" fmla="*/ 286651 h 312485"/>
                <a:gd name="connsiteX6" fmla="*/ 1033400 w 1409613"/>
                <a:gd name="connsiteY6" fmla="*/ 200460 h 312485"/>
                <a:gd name="connsiteX7" fmla="*/ 1088607 w 1409613"/>
                <a:gd name="connsiteY7" fmla="*/ 111336 h 312485"/>
                <a:gd name="connsiteX8" fmla="*/ 1044030 w 1409613"/>
                <a:gd name="connsiteY8" fmla="*/ 551 h 312485"/>
                <a:gd name="connsiteX9" fmla="*/ 705016 w 1409613"/>
                <a:gd name="connsiteY9" fmla="*/ 312486 h 312485"/>
                <a:gd name="connsiteX10" fmla="*/ 696901 w 1409613"/>
                <a:gd name="connsiteY10" fmla="*/ 304589 h 312485"/>
                <a:gd name="connsiteX11" fmla="*/ 366002 w 1409613"/>
                <a:gd name="connsiteY11" fmla="*/ 551 h 312485"/>
                <a:gd name="connsiteX12" fmla="*/ 321311 w 1409613"/>
                <a:gd name="connsiteY12" fmla="*/ 111336 h 312485"/>
                <a:gd name="connsiteX13" fmla="*/ 376175 w 1409613"/>
                <a:gd name="connsiteY13" fmla="*/ 200460 h 312485"/>
                <a:gd name="connsiteX14" fmla="*/ 457214 w 1409613"/>
                <a:gd name="connsiteY14" fmla="*/ 286651 h 312485"/>
                <a:gd name="connsiteX15" fmla="*/ 462586 w 1409613"/>
                <a:gd name="connsiteY15" fmla="*/ 298497 h 312485"/>
                <a:gd name="connsiteX16" fmla="*/ 448755 w 1409613"/>
                <a:gd name="connsiteY16" fmla="*/ 299850 h 312485"/>
                <a:gd name="connsiteX17" fmla="*/ 114542 w 1409613"/>
                <a:gd name="connsiteY17" fmla="*/ 188840 h 312485"/>
                <a:gd name="connsiteX18" fmla="*/ 4128 w 1409613"/>
                <a:gd name="connsiteY18" fmla="*/ 213885 h 312485"/>
                <a:gd name="connsiteX19" fmla="*/ 96140 w 1409613"/>
                <a:gd name="connsiteY19" fmla="*/ 310681 h 312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09613" h="312485">
                  <a:moveTo>
                    <a:pt x="1313435" y="310681"/>
                  </a:moveTo>
                  <a:cubicBezTo>
                    <a:pt x="1384072" y="287215"/>
                    <a:pt x="1422934" y="265554"/>
                    <a:pt x="1405447" y="213885"/>
                  </a:cubicBezTo>
                  <a:cubicBezTo>
                    <a:pt x="1384530" y="152401"/>
                    <a:pt x="1318007" y="181281"/>
                    <a:pt x="1295147" y="188840"/>
                  </a:cubicBezTo>
                  <a:lnTo>
                    <a:pt x="960820" y="299850"/>
                  </a:lnTo>
                  <a:cubicBezTo>
                    <a:pt x="960820" y="299850"/>
                    <a:pt x="951675" y="306281"/>
                    <a:pt x="946875" y="298497"/>
                  </a:cubicBezTo>
                  <a:cubicBezTo>
                    <a:pt x="942074" y="290712"/>
                    <a:pt x="952247" y="286651"/>
                    <a:pt x="952247" y="286651"/>
                  </a:cubicBezTo>
                  <a:cubicBezTo>
                    <a:pt x="981580" y="260099"/>
                    <a:pt x="1008711" y="231277"/>
                    <a:pt x="1033400" y="200460"/>
                  </a:cubicBezTo>
                  <a:cubicBezTo>
                    <a:pt x="1056854" y="174103"/>
                    <a:pt x="1075531" y="143954"/>
                    <a:pt x="1088607" y="111336"/>
                  </a:cubicBezTo>
                  <a:cubicBezTo>
                    <a:pt x="1104495" y="62712"/>
                    <a:pt x="1052260" y="-6895"/>
                    <a:pt x="1044030" y="551"/>
                  </a:cubicBezTo>
                  <a:cubicBezTo>
                    <a:pt x="926987" y="104680"/>
                    <a:pt x="777254" y="244796"/>
                    <a:pt x="705016" y="312486"/>
                  </a:cubicBezTo>
                  <a:lnTo>
                    <a:pt x="696901" y="304589"/>
                  </a:lnTo>
                  <a:cubicBezTo>
                    <a:pt x="622034" y="234756"/>
                    <a:pt x="479045" y="101521"/>
                    <a:pt x="366002" y="551"/>
                  </a:cubicBezTo>
                  <a:cubicBezTo>
                    <a:pt x="357658" y="-6895"/>
                    <a:pt x="305538" y="62712"/>
                    <a:pt x="321311" y="111336"/>
                  </a:cubicBezTo>
                  <a:cubicBezTo>
                    <a:pt x="334297" y="143924"/>
                    <a:pt x="352854" y="174070"/>
                    <a:pt x="376175" y="200460"/>
                  </a:cubicBezTo>
                  <a:cubicBezTo>
                    <a:pt x="400803" y="231289"/>
                    <a:pt x="427903" y="260112"/>
                    <a:pt x="457214" y="286651"/>
                  </a:cubicBezTo>
                  <a:cubicBezTo>
                    <a:pt x="457214" y="286651"/>
                    <a:pt x="466586" y="291953"/>
                    <a:pt x="462586" y="298497"/>
                  </a:cubicBezTo>
                  <a:cubicBezTo>
                    <a:pt x="458585" y="305040"/>
                    <a:pt x="448755" y="299850"/>
                    <a:pt x="448755" y="299850"/>
                  </a:cubicBezTo>
                  <a:lnTo>
                    <a:pt x="114542" y="188840"/>
                  </a:lnTo>
                  <a:cubicBezTo>
                    <a:pt x="91682" y="181281"/>
                    <a:pt x="25160" y="152401"/>
                    <a:pt x="4128" y="213885"/>
                  </a:cubicBezTo>
                  <a:cubicBezTo>
                    <a:pt x="-13245" y="265216"/>
                    <a:pt x="25503" y="287215"/>
                    <a:pt x="96140" y="310681"/>
                  </a:cubicBezTo>
                </a:path>
              </a:pathLst>
            </a:custGeom>
            <a:noFill/>
            <a:ln w="27909" cap="flat">
              <a:solidFill>
                <a:srgbClr val="E0DED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A094EE04-14DC-E246-92D0-01F495A3DEB5}"/>
                </a:ext>
              </a:extLst>
            </p:cNvPr>
            <p:cNvSpPr/>
            <p:nvPr/>
          </p:nvSpPr>
          <p:spPr>
            <a:xfrm>
              <a:off x="9982487" y="730509"/>
              <a:ext cx="405219" cy="370743"/>
            </a:xfrm>
            <a:custGeom>
              <a:avLst/>
              <a:gdLst>
                <a:gd name="connsiteX0" fmla="*/ 289794 w 405219"/>
                <a:gd name="connsiteY0" fmla="*/ 483 h 370743"/>
                <a:gd name="connsiteX1" fmla="*/ 202355 w 405219"/>
                <a:gd name="connsiteY1" fmla="*/ 48881 h 370743"/>
                <a:gd name="connsiteX2" fmla="*/ 115716 w 405219"/>
                <a:gd name="connsiteY2" fmla="*/ 483 h 370743"/>
                <a:gd name="connsiteX3" fmla="*/ 21990 w 405219"/>
                <a:gd name="connsiteY3" fmla="*/ 182116 h 370743"/>
                <a:gd name="connsiteX4" fmla="*/ 202583 w 405219"/>
                <a:gd name="connsiteY4" fmla="*/ 370743 h 370743"/>
                <a:gd name="connsiteX5" fmla="*/ 383178 w 405219"/>
                <a:gd name="connsiteY5" fmla="*/ 182116 h 370743"/>
                <a:gd name="connsiteX6" fmla="*/ 289794 w 405219"/>
                <a:gd name="connsiteY6" fmla="*/ 483 h 370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5219" h="370743">
                  <a:moveTo>
                    <a:pt x="289794" y="483"/>
                  </a:moveTo>
                  <a:cubicBezTo>
                    <a:pt x="252075" y="3981"/>
                    <a:pt x="223386" y="27446"/>
                    <a:pt x="202355" y="48881"/>
                  </a:cubicBezTo>
                  <a:cubicBezTo>
                    <a:pt x="181137" y="22028"/>
                    <a:pt x="149963" y="4613"/>
                    <a:pt x="115716" y="483"/>
                  </a:cubicBezTo>
                  <a:cubicBezTo>
                    <a:pt x="42792" y="-6399"/>
                    <a:pt x="-40533" y="72459"/>
                    <a:pt x="21990" y="182116"/>
                  </a:cubicBezTo>
                  <a:cubicBezTo>
                    <a:pt x="84512" y="291772"/>
                    <a:pt x="202583" y="370743"/>
                    <a:pt x="202583" y="370743"/>
                  </a:cubicBezTo>
                  <a:cubicBezTo>
                    <a:pt x="202583" y="370743"/>
                    <a:pt x="320655" y="291772"/>
                    <a:pt x="383178" y="182116"/>
                  </a:cubicBezTo>
                  <a:cubicBezTo>
                    <a:pt x="445700" y="72459"/>
                    <a:pt x="362718" y="-6963"/>
                    <a:pt x="289794" y="483"/>
                  </a:cubicBezTo>
                  <a:close/>
                </a:path>
              </a:pathLst>
            </a:custGeom>
            <a:noFill/>
            <a:ln w="27909" cap="flat">
              <a:solidFill>
                <a:srgbClr val="E0DED8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71" name="Graphic 70">
            <a:extLst>
              <a:ext uri="{FF2B5EF4-FFF2-40B4-BE49-F238E27FC236}">
                <a16:creationId xmlns:a16="http://schemas.microsoft.com/office/drawing/2014/main" id="{78134308-6C8D-9542-996A-4BBBE4DC85F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54773" y="5445654"/>
            <a:ext cx="1313180" cy="100584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F75F610-FF99-F142-A7BF-F31475494EBC}"/>
              </a:ext>
            </a:extLst>
          </p:cNvPr>
          <p:cNvSpPr txBox="1"/>
          <p:nvPr userDrawn="1"/>
        </p:nvSpPr>
        <p:spPr>
          <a:xfrm>
            <a:off x="432869" y="6405672"/>
            <a:ext cx="4722663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6" name="Google Shape;20;p16">
            <a:extLst>
              <a:ext uri="{FF2B5EF4-FFF2-40B4-BE49-F238E27FC236}">
                <a16:creationId xmlns:a16="http://schemas.microsoft.com/office/drawing/2014/main" id="{4E10C2DB-39A7-AC1E-DC0E-EC0645257AE0}"/>
              </a:ext>
            </a:extLst>
          </p:cNvPr>
          <p:cNvPicPr preferRelativeResize="0"/>
          <p:nvPr userDrawn="1"/>
        </p:nvPicPr>
        <p:blipFill rotWithShape="1">
          <a:blip r:embed="rId7">
            <a:alphaModFix/>
          </a:blip>
          <a:srcRect/>
          <a:stretch/>
        </p:blipFill>
        <p:spPr>
          <a:xfrm>
            <a:off x="1468809" y="5993771"/>
            <a:ext cx="949094" cy="41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1;p16">
            <a:extLst>
              <a:ext uri="{FF2B5EF4-FFF2-40B4-BE49-F238E27FC236}">
                <a16:creationId xmlns:a16="http://schemas.microsoft.com/office/drawing/2014/main" id="{32D3913D-FB96-9DF7-A646-118519CB9F60}"/>
              </a:ext>
            </a:extLst>
          </p:cNvPr>
          <p:cNvPicPr preferRelativeResize="0"/>
          <p:nvPr userDrawn="1"/>
        </p:nvPicPr>
        <p:blipFill rotWithShape="1">
          <a:blip r:embed="rId8">
            <a:alphaModFix/>
          </a:blip>
          <a:srcRect/>
          <a:stretch/>
        </p:blipFill>
        <p:spPr>
          <a:xfrm>
            <a:off x="3681917" y="6025019"/>
            <a:ext cx="349653" cy="349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B7DA84E-6C87-C1B7-1810-404E72965125}"/>
              </a:ext>
            </a:extLst>
          </p:cNvPr>
          <p:cNvPicPr preferRelativeResize="0"/>
          <p:nvPr userDrawn="1"/>
        </p:nvPicPr>
        <p:blipFill rotWithShape="1">
          <a:blip r:embed="rId9">
            <a:alphaModFix/>
          </a:blip>
          <a:srcRect/>
          <a:stretch/>
        </p:blipFill>
        <p:spPr>
          <a:xfrm>
            <a:off x="2602069" y="6031282"/>
            <a:ext cx="796986" cy="318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logo for a company&#10;&#10;Description automatically generated">
            <a:extLst>
              <a:ext uri="{FF2B5EF4-FFF2-40B4-BE49-F238E27FC236}">
                <a16:creationId xmlns:a16="http://schemas.microsoft.com/office/drawing/2014/main" id="{FC8108EA-0363-F11C-58E1-70F5EBBEC1D8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98306" y="5849994"/>
            <a:ext cx="811748" cy="507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270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lide_7_no_patter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A1E5EC7-8D90-5147-A208-42D651E6A2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1578" y="2822579"/>
            <a:ext cx="5889554" cy="1984549"/>
          </a:xfrm>
        </p:spPr>
        <p:txBody>
          <a:bodyPr anchor="t">
            <a:noAutofit/>
          </a:bodyPr>
          <a:lstStyle>
            <a:lvl1pPr algn="l">
              <a:lnSpc>
                <a:spcPts val="5300"/>
              </a:lnSpc>
              <a:defRPr sz="4400">
                <a:solidFill>
                  <a:schemeClr val="bg1"/>
                </a:solidFill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BE29507-1630-E14F-9D43-022F98FE252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03408" y="560183"/>
            <a:ext cx="5226616" cy="5326330"/>
          </a:xfrm>
          <a:custGeom>
            <a:avLst/>
            <a:gdLst>
              <a:gd name="connsiteX0" fmla="*/ 0 w 5226616"/>
              <a:gd name="connsiteY0" fmla="*/ 0 h 5326330"/>
              <a:gd name="connsiteX1" fmla="*/ 2470464 w 5226616"/>
              <a:gd name="connsiteY1" fmla="*/ 1510546 h 5326330"/>
              <a:gd name="connsiteX2" fmla="*/ 2470464 w 5226616"/>
              <a:gd name="connsiteY2" fmla="*/ 0 h 5326330"/>
              <a:gd name="connsiteX3" fmla="*/ 5207628 w 5226616"/>
              <a:gd name="connsiteY3" fmla="*/ 2253811 h 5326330"/>
              <a:gd name="connsiteX4" fmla="*/ 5226616 w 5226616"/>
              <a:gd name="connsiteY4" fmla="*/ 2528935 h 5326330"/>
              <a:gd name="connsiteX5" fmla="*/ 5226616 w 5226616"/>
              <a:gd name="connsiteY5" fmla="*/ 2947281 h 5326330"/>
              <a:gd name="connsiteX6" fmla="*/ 5226616 w 5226616"/>
              <a:gd name="connsiteY6" fmla="*/ 5326330 h 5326330"/>
              <a:gd name="connsiteX7" fmla="*/ 2755900 w 5226616"/>
              <a:gd name="connsiteY7" fmla="*/ 3815156 h 5326330"/>
              <a:gd name="connsiteX8" fmla="*/ 2755900 w 5226616"/>
              <a:gd name="connsiteY8" fmla="*/ 5326330 h 5326330"/>
              <a:gd name="connsiteX9" fmla="*/ 21627 w 5226616"/>
              <a:gd name="connsiteY9" fmla="*/ 3086352 h 5326330"/>
              <a:gd name="connsiteX10" fmla="*/ 0 w 5226616"/>
              <a:gd name="connsiteY10" fmla="*/ 2730249 h 532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26616" h="5326330">
                <a:moveTo>
                  <a:pt x="0" y="0"/>
                </a:moveTo>
                <a:cubicBezTo>
                  <a:pt x="1093959" y="106253"/>
                  <a:pt x="2016407" y="694226"/>
                  <a:pt x="2470464" y="1510546"/>
                </a:cubicBezTo>
                <a:lnTo>
                  <a:pt x="2470464" y="0"/>
                </a:lnTo>
                <a:cubicBezTo>
                  <a:pt x="3874506" y="135676"/>
                  <a:pt x="4996506" y="1066549"/>
                  <a:pt x="5207628" y="2253811"/>
                </a:cubicBezTo>
                <a:cubicBezTo>
                  <a:pt x="5219606" y="2345041"/>
                  <a:pt x="5225948" y="2436924"/>
                  <a:pt x="5226616" y="2528935"/>
                </a:cubicBezTo>
                <a:lnTo>
                  <a:pt x="5226616" y="2947281"/>
                </a:lnTo>
                <a:lnTo>
                  <a:pt x="5226616" y="5326330"/>
                </a:lnTo>
                <a:cubicBezTo>
                  <a:pt x="4132654" y="5220456"/>
                  <a:pt x="3209704" y="4631854"/>
                  <a:pt x="2755900" y="3815156"/>
                </a:cubicBezTo>
                <a:lnTo>
                  <a:pt x="2755900" y="5326330"/>
                </a:lnTo>
                <a:cubicBezTo>
                  <a:pt x="1358019" y="5191031"/>
                  <a:pt x="238911" y="4267200"/>
                  <a:pt x="21627" y="3086352"/>
                </a:cubicBezTo>
                <a:cubicBezTo>
                  <a:pt x="753" y="2953442"/>
                  <a:pt x="0" y="2735279"/>
                  <a:pt x="0" y="273024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17E788-5138-2340-BB23-C94D4524D132}"/>
              </a:ext>
            </a:extLst>
          </p:cNvPr>
          <p:cNvSpPr txBox="1"/>
          <p:nvPr userDrawn="1"/>
        </p:nvSpPr>
        <p:spPr>
          <a:xfrm>
            <a:off x="432869" y="6405672"/>
            <a:ext cx="4722663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bg1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bg1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43F1B33-7715-A769-6B29-2FD23096DC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0800" y="5847146"/>
            <a:ext cx="811749" cy="507343"/>
          </a:xfrm>
          <a:prstGeom prst="rect">
            <a:avLst/>
          </a:prstGeom>
        </p:spPr>
      </p:pic>
      <p:pic>
        <p:nvPicPr>
          <p:cNvPr id="3" name="Picture 2" descr="A logo of a four-h clover&#10;&#10;Description automatically generated">
            <a:extLst>
              <a:ext uri="{FF2B5EF4-FFF2-40B4-BE49-F238E27FC236}">
                <a16:creationId xmlns:a16="http://schemas.microsoft.com/office/drawing/2014/main" id="{F9B47953-226F-D7D5-693E-002ED46F37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3092" y="6004119"/>
            <a:ext cx="347781" cy="347781"/>
          </a:xfrm>
          <a:prstGeom prst="rect">
            <a:avLst/>
          </a:prstGeom>
        </p:spPr>
      </p:pic>
      <p:pic>
        <p:nvPicPr>
          <p:cNvPr id="4" name="Picture 3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3EB1663F-B378-848E-0E56-914170C251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552819" y="5954415"/>
            <a:ext cx="841011" cy="420506"/>
          </a:xfrm>
          <a:prstGeom prst="rect">
            <a:avLst/>
          </a:prstGeom>
        </p:spPr>
      </p:pic>
      <p:pic>
        <p:nvPicPr>
          <p:cNvPr id="6" name="Picture 5" descr="A logo with a four leaf clover&#10;&#10;Description automatically generated">
            <a:extLst>
              <a:ext uri="{FF2B5EF4-FFF2-40B4-BE49-F238E27FC236}">
                <a16:creationId xmlns:a16="http://schemas.microsoft.com/office/drawing/2014/main" id="{4A738323-784E-3BBD-54EB-85D6D339850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488743" y="5936165"/>
            <a:ext cx="949094" cy="44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226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Slide_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A1E5EC7-8D90-5147-A208-42D651E6A2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6716" y="1629497"/>
            <a:ext cx="7448388" cy="1984552"/>
          </a:xfrm>
        </p:spPr>
        <p:txBody>
          <a:bodyPr anchor="t">
            <a:noAutofit/>
          </a:bodyPr>
          <a:lstStyle>
            <a:lvl1pPr algn="l">
              <a:lnSpc>
                <a:spcPts val="6400"/>
              </a:lnSpc>
              <a:defRPr sz="5350">
                <a:solidFill>
                  <a:schemeClr val="bg1"/>
                </a:solidFill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3A025A04-E9BB-1C4C-AB42-318B0CA625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8200" y="0"/>
            <a:ext cx="3733800" cy="6858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578BFF2-3721-5B45-8D9E-0F1ADA2E848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428118" y="5189959"/>
            <a:ext cx="896112" cy="874082"/>
            <a:chOff x="6866799" y="2394507"/>
            <a:chExt cx="1230396" cy="1200147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0B767A7-BED1-EB4C-BB8F-35554F4D2B8D}"/>
                </a:ext>
              </a:extLst>
            </p:cNvPr>
            <p:cNvSpPr/>
            <p:nvPr/>
          </p:nvSpPr>
          <p:spPr>
            <a:xfrm>
              <a:off x="6866799" y="2394507"/>
              <a:ext cx="1230396" cy="1200147"/>
            </a:xfrm>
            <a:custGeom>
              <a:avLst/>
              <a:gdLst>
                <a:gd name="connsiteX0" fmla="*/ 512775 w 1230396"/>
                <a:gd name="connsiteY0" fmla="*/ 1130921 h 1200147"/>
                <a:gd name="connsiteX1" fmla="*/ 70277 w 1230396"/>
                <a:gd name="connsiteY1" fmla="*/ 663687 h 1200147"/>
                <a:gd name="connsiteX2" fmla="*/ 56097 w 1230396"/>
                <a:gd name="connsiteY2" fmla="*/ 204447 h 1200147"/>
                <a:gd name="connsiteX3" fmla="*/ 208835 w 1230396"/>
                <a:gd name="connsiteY3" fmla="*/ 54258 h 1200147"/>
                <a:gd name="connsiteX4" fmla="*/ 411120 w 1230396"/>
                <a:gd name="connsiteY4" fmla="*/ 0 h 1200147"/>
                <a:gd name="connsiteX5" fmla="*/ 447511 w 1230396"/>
                <a:gd name="connsiteY5" fmla="*/ 1701 h 1200147"/>
                <a:gd name="connsiteX6" fmla="*/ 615284 w 1230396"/>
                <a:gd name="connsiteY6" fmla="*/ 81303 h 1200147"/>
                <a:gd name="connsiteX7" fmla="*/ 782886 w 1230396"/>
                <a:gd name="connsiteY7" fmla="*/ 1701 h 1200147"/>
                <a:gd name="connsiteX8" fmla="*/ 819277 w 1230396"/>
                <a:gd name="connsiteY8" fmla="*/ 0 h 1200147"/>
                <a:gd name="connsiteX9" fmla="*/ 1021561 w 1230396"/>
                <a:gd name="connsiteY9" fmla="*/ 54258 h 1200147"/>
                <a:gd name="connsiteX10" fmla="*/ 1174300 w 1230396"/>
                <a:gd name="connsiteY10" fmla="*/ 204447 h 1200147"/>
                <a:gd name="connsiteX11" fmla="*/ 1160119 w 1230396"/>
                <a:gd name="connsiteY11" fmla="*/ 663687 h 1200147"/>
                <a:gd name="connsiteX12" fmla="*/ 717793 w 1230396"/>
                <a:gd name="connsiteY12" fmla="*/ 1130921 h 1200147"/>
                <a:gd name="connsiteX13" fmla="*/ 615284 w 1230396"/>
                <a:gd name="connsiteY13" fmla="*/ 1200148 h 1200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0396" h="1200147">
                  <a:moveTo>
                    <a:pt x="512775" y="1130921"/>
                  </a:moveTo>
                  <a:cubicBezTo>
                    <a:pt x="500644" y="1123097"/>
                    <a:pt x="222332" y="933788"/>
                    <a:pt x="70277" y="663687"/>
                  </a:cubicBezTo>
                  <a:cubicBezTo>
                    <a:pt x="-18222" y="507205"/>
                    <a:pt x="-23348" y="340518"/>
                    <a:pt x="56097" y="204447"/>
                  </a:cubicBezTo>
                  <a:cubicBezTo>
                    <a:pt x="92979" y="141977"/>
                    <a:pt x="145635" y="90200"/>
                    <a:pt x="208835" y="54258"/>
                  </a:cubicBezTo>
                  <a:cubicBezTo>
                    <a:pt x="270377" y="18966"/>
                    <a:pt x="340100" y="265"/>
                    <a:pt x="411120" y="0"/>
                  </a:cubicBezTo>
                  <a:cubicBezTo>
                    <a:pt x="423250" y="0"/>
                    <a:pt x="435551" y="0"/>
                    <a:pt x="447511" y="1701"/>
                  </a:cubicBezTo>
                  <a:cubicBezTo>
                    <a:pt x="508845" y="7484"/>
                    <a:pt x="560612" y="34188"/>
                    <a:pt x="615284" y="81303"/>
                  </a:cubicBezTo>
                  <a:cubicBezTo>
                    <a:pt x="658660" y="34123"/>
                    <a:pt x="718760" y="5579"/>
                    <a:pt x="782886" y="1701"/>
                  </a:cubicBezTo>
                  <a:cubicBezTo>
                    <a:pt x="794845" y="510"/>
                    <a:pt x="807147" y="0"/>
                    <a:pt x="819277" y="0"/>
                  </a:cubicBezTo>
                  <a:cubicBezTo>
                    <a:pt x="890300" y="241"/>
                    <a:pt x="960028" y="18945"/>
                    <a:pt x="1021561" y="54258"/>
                  </a:cubicBezTo>
                  <a:cubicBezTo>
                    <a:pt x="1084762" y="90200"/>
                    <a:pt x="1137417" y="141977"/>
                    <a:pt x="1174300" y="204447"/>
                  </a:cubicBezTo>
                  <a:cubicBezTo>
                    <a:pt x="1253744" y="340518"/>
                    <a:pt x="1248619" y="507205"/>
                    <a:pt x="1160119" y="663687"/>
                  </a:cubicBezTo>
                  <a:cubicBezTo>
                    <a:pt x="1008235" y="933788"/>
                    <a:pt x="729752" y="1123097"/>
                    <a:pt x="717793" y="1130921"/>
                  </a:cubicBezTo>
                  <a:lnTo>
                    <a:pt x="615284" y="1200148"/>
                  </a:ln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294452B0-883B-CD49-925C-1DDB277E8E8A}"/>
                </a:ext>
              </a:extLst>
            </p:cNvPr>
            <p:cNvSpPr/>
            <p:nvPr/>
          </p:nvSpPr>
          <p:spPr>
            <a:xfrm>
              <a:off x="7050134" y="2577099"/>
              <a:ext cx="863726" cy="797120"/>
            </a:xfrm>
            <a:custGeom>
              <a:avLst/>
              <a:gdLst>
                <a:gd name="connsiteX0" fmla="*/ 616977 w 863726"/>
                <a:gd name="connsiteY0" fmla="*/ 935 h 797120"/>
                <a:gd name="connsiteX1" fmla="*/ 430582 w 863726"/>
                <a:gd name="connsiteY1" fmla="*/ 105029 h 797120"/>
                <a:gd name="connsiteX2" fmla="*/ 246749 w 863726"/>
                <a:gd name="connsiteY2" fmla="*/ 935 h 797120"/>
                <a:gd name="connsiteX3" fmla="*/ 46856 w 863726"/>
                <a:gd name="connsiteY3" fmla="*/ 392139 h 797120"/>
                <a:gd name="connsiteX4" fmla="*/ 431949 w 863726"/>
                <a:gd name="connsiteY4" fmla="*/ 797121 h 797120"/>
                <a:gd name="connsiteX5" fmla="*/ 816870 w 863726"/>
                <a:gd name="connsiteY5" fmla="*/ 391629 h 797120"/>
                <a:gd name="connsiteX6" fmla="*/ 616977 w 863726"/>
                <a:gd name="connsiteY6" fmla="*/ 935 h 79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3726" h="797120">
                  <a:moveTo>
                    <a:pt x="616977" y="935"/>
                  </a:moveTo>
                  <a:cubicBezTo>
                    <a:pt x="536679" y="8589"/>
                    <a:pt x="475344" y="59105"/>
                    <a:pt x="430582" y="105029"/>
                  </a:cubicBezTo>
                  <a:cubicBezTo>
                    <a:pt x="388040" y="56384"/>
                    <a:pt x="329952" y="8759"/>
                    <a:pt x="246749" y="935"/>
                  </a:cubicBezTo>
                  <a:cubicBezTo>
                    <a:pt x="91277" y="-13863"/>
                    <a:pt x="-86406" y="155715"/>
                    <a:pt x="46856" y="392139"/>
                  </a:cubicBezTo>
                  <a:cubicBezTo>
                    <a:pt x="180118" y="628563"/>
                    <a:pt x="431949" y="797121"/>
                    <a:pt x="431949" y="797121"/>
                  </a:cubicBezTo>
                  <a:cubicBezTo>
                    <a:pt x="431949" y="797121"/>
                    <a:pt x="683608" y="627032"/>
                    <a:pt x="816870" y="391629"/>
                  </a:cubicBezTo>
                  <a:cubicBezTo>
                    <a:pt x="950132" y="156226"/>
                    <a:pt x="772449" y="-14203"/>
                    <a:pt x="616977" y="935"/>
                  </a:cubicBez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1F992F-7F9F-5C49-A0E1-5C6A7360D458}"/>
                </a:ext>
              </a:extLst>
            </p:cNvPr>
            <p:cNvSpPr/>
            <p:nvPr/>
          </p:nvSpPr>
          <p:spPr>
            <a:xfrm>
              <a:off x="7312030" y="2681957"/>
              <a:ext cx="337807" cy="423285"/>
            </a:xfrm>
            <a:custGeom>
              <a:avLst/>
              <a:gdLst>
                <a:gd name="connsiteX0" fmla="*/ 333555 w 337807"/>
                <a:gd name="connsiteY0" fmla="*/ 224007 h 423285"/>
                <a:gd name="connsiteX1" fmla="*/ 168857 w 337807"/>
                <a:gd name="connsiteY1" fmla="*/ 0 h 423285"/>
                <a:gd name="connsiteX2" fmla="*/ 4330 w 337807"/>
                <a:gd name="connsiteY2" fmla="*/ 223837 h 423285"/>
                <a:gd name="connsiteX3" fmla="*/ 168857 w 337807"/>
                <a:gd name="connsiteY3" fmla="*/ 423181 h 423285"/>
                <a:gd name="connsiteX4" fmla="*/ 337705 w 337807"/>
                <a:gd name="connsiteY4" fmla="*/ 266613 h 423285"/>
                <a:gd name="connsiteX5" fmla="*/ 333555 w 337807"/>
                <a:gd name="connsiteY5" fmla="*/ 224007 h 42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807" h="423285">
                  <a:moveTo>
                    <a:pt x="333555" y="224007"/>
                  </a:moveTo>
                  <a:cubicBezTo>
                    <a:pt x="308782" y="125696"/>
                    <a:pt x="168857" y="0"/>
                    <a:pt x="168857" y="0"/>
                  </a:cubicBezTo>
                  <a:cubicBezTo>
                    <a:pt x="168857" y="0"/>
                    <a:pt x="29103" y="125526"/>
                    <a:pt x="4330" y="223837"/>
                  </a:cubicBezTo>
                  <a:cubicBezTo>
                    <a:pt x="-20443" y="322148"/>
                    <a:pt x="64639" y="423181"/>
                    <a:pt x="168857" y="423181"/>
                  </a:cubicBezTo>
                  <a:cubicBezTo>
                    <a:pt x="258911" y="426365"/>
                    <a:pt x="334507" y="356267"/>
                    <a:pt x="337705" y="266613"/>
                  </a:cubicBezTo>
                  <a:cubicBezTo>
                    <a:pt x="338216" y="252291"/>
                    <a:pt x="336820" y="237965"/>
                    <a:pt x="333555" y="224007"/>
                  </a:cubicBezTo>
                  <a:close/>
                </a:path>
              </a:pathLst>
            </a:custGeom>
            <a:noFill/>
            <a:ln w="2857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01EE7AC0-8D5E-7D47-ABEF-0ED52A82DB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68645" y="618872"/>
            <a:ext cx="1042416" cy="104241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7C5790C4-EA63-3541-8F6C-FC4880B651C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245128" y="2153689"/>
            <a:ext cx="1234440" cy="945528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9D9C2C83-10CD-B147-A8FF-779EF8DFDA54}"/>
              </a:ext>
            </a:extLst>
          </p:cNvPr>
          <p:cNvGrpSpPr/>
          <p:nvPr userDrawn="1"/>
        </p:nvGrpSpPr>
        <p:grpSpPr>
          <a:xfrm>
            <a:off x="10672498" y="3968497"/>
            <a:ext cx="640080" cy="852348"/>
            <a:chOff x="5847949" y="3100291"/>
            <a:chExt cx="640080" cy="852348"/>
          </a:xfrm>
        </p:grpSpPr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739AFA7-6374-BA4C-AF59-0574FA39E2FE}"/>
                </a:ext>
              </a:extLst>
            </p:cNvPr>
            <p:cNvSpPr/>
            <p:nvPr/>
          </p:nvSpPr>
          <p:spPr>
            <a:xfrm>
              <a:off x="5847949" y="3100291"/>
              <a:ext cx="325150" cy="533150"/>
            </a:xfrm>
            <a:custGeom>
              <a:avLst/>
              <a:gdLst>
                <a:gd name="connsiteX0" fmla="*/ 169724 w 250134"/>
                <a:gd name="connsiteY0" fmla="*/ 410147 h 410146"/>
                <a:gd name="connsiteX1" fmla="*/ 0 w 250134"/>
                <a:gd name="connsiteY1" fmla="*/ 125158 h 410146"/>
                <a:gd name="connsiteX2" fmla="*/ 78516 w 250134"/>
                <a:gd name="connsiteY2" fmla="*/ 0 h 410146"/>
                <a:gd name="connsiteX3" fmla="*/ 250134 w 250134"/>
                <a:gd name="connsiteY3" fmla="*/ 284321 h 410146"/>
                <a:gd name="connsiteX4" fmla="*/ 234980 w 250134"/>
                <a:gd name="connsiteY4" fmla="*/ 293561 h 410146"/>
                <a:gd name="connsiteX5" fmla="*/ 78232 w 250134"/>
                <a:gd name="connsiteY5" fmla="*/ 33909 h 410146"/>
                <a:gd name="connsiteX6" fmla="*/ 20837 w 250134"/>
                <a:gd name="connsiteY6" fmla="*/ 125349 h 410146"/>
                <a:gd name="connsiteX7" fmla="*/ 184972 w 250134"/>
                <a:gd name="connsiteY7" fmla="*/ 401003 h 410146"/>
                <a:gd name="connsiteX8" fmla="*/ 169724 w 250134"/>
                <a:gd name="connsiteY8" fmla="*/ 410147 h 41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134" h="410146">
                  <a:moveTo>
                    <a:pt x="169724" y="410147"/>
                  </a:moveTo>
                  <a:lnTo>
                    <a:pt x="0" y="125158"/>
                  </a:lnTo>
                  <a:lnTo>
                    <a:pt x="78516" y="0"/>
                  </a:lnTo>
                  <a:lnTo>
                    <a:pt x="250134" y="284321"/>
                  </a:lnTo>
                  <a:lnTo>
                    <a:pt x="234980" y="293561"/>
                  </a:lnTo>
                  <a:lnTo>
                    <a:pt x="78232" y="33909"/>
                  </a:lnTo>
                  <a:lnTo>
                    <a:pt x="20837" y="125349"/>
                  </a:lnTo>
                  <a:lnTo>
                    <a:pt x="184972" y="401003"/>
                  </a:lnTo>
                  <a:lnTo>
                    <a:pt x="169724" y="410147"/>
                  </a:lnTo>
                  <a:close/>
                </a:path>
              </a:pathLst>
            </a:custGeom>
            <a:solidFill>
              <a:srgbClr val="FFFFFF"/>
            </a:solidFill>
            <a:ln w="93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4EFAA343-74F4-CD49-AC50-C28EA2E012FA}"/>
                </a:ext>
              </a:extLst>
            </p:cNvPr>
            <p:cNvSpPr/>
            <p:nvPr/>
          </p:nvSpPr>
          <p:spPr>
            <a:xfrm>
              <a:off x="6157709" y="3621431"/>
              <a:ext cx="257805" cy="331206"/>
            </a:xfrm>
            <a:custGeom>
              <a:avLst/>
              <a:gdLst>
                <a:gd name="connsiteX0" fmla="*/ 77569 w 198326"/>
                <a:gd name="connsiteY0" fmla="*/ 254794 h 254793"/>
                <a:gd name="connsiteX1" fmla="*/ 0 w 198326"/>
                <a:gd name="connsiteY1" fmla="*/ 124396 h 254793"/>
                <a:gd name="connsiteX2" fmla="*/ 15249 w 198326"/>
                <a:gd name="connsiteY2" fmla="*/ 115252 h 254793"/>
                <a:gd name="connsiteX3" fmla="*/ 84294 w 198326"/>
                <a:gd name="connsiteY3" fmla="*/ 231267 h 254793"/>
                <a:gd name="connsiteX4" fmla="*/ 173228 w 198326"/>
                <a:gd name="connsiteY4" fmla="*/ 185261 h 254793"/>
                <a:gd name="connsiteX5" fmla="*/ 67056 w 198326"/>
                <a:gd name="connsiteY5" fmla="*/ 9334 h 254793"/>
                <a:gd name="connsiteX6" fmla="*/ 82210 w 198326"/>
                <a:gd name="connsiteY6" fmla="*/ 0 h 254793"/>
                <a:gd name="connsiteX7" fmla="*/ 198327 w 198326"/>
                <a:gd name="connsiteY7" fmla="*/ 192405 h 254793"/>
                <a:gd name="connsiteX8" fmla="*/ 77569 w 198326"/>
                <a:gd name="connsiteY8" fmla="*/ 254794 h 254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26" h="254793">
                  <a:moveTo>
                    <a:pt x="77569" y="254794"/>
                  </a:moveTo>
                  <a:lnTo>
                    <a:pt x="0" y="124396"/>
                  </a:lnTo>
                  <a:lnTo>
                    <a:pt x="15249" y="115252"/>
                  </a:lnTo>
                  <a:lnTo>
                    <a:pt x="84294" y="231267"/>
                  </a:lnTo>
                  <a:lnTo>
                    <a:pt x="173228" y="185261"/>
                  </a:lnTo>
                  <a:lnTo>
                    <a:pt x="67056" y="9334"/>
                  </a:lnTo>
                  <a:lnTo>
                    <a:pt x="82210" y="0"/>
                  </a:lnTo>
                  <a:lnTo>
                    <a:pt x="198327" y="192405"/>
                  </a:lnTo>
                  <a:lnTo>
                    <a:pt x="77569" y="254794"/>
                  </a:lnTo>
                  <a:close/>
                </a:path>
              </a:pathLst>
            </a:custGeom>
            <a:solidFill>
              <a:srgbClr val="FFFFFF"/>
            </a:solidFill>
            <a:ln w="93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F8A40D5C-0E54-7F4F-B289-165739D9022C}"/>
                </a:ext>
              </a:extLst>
            </p:cNvPr>
            <p:cNvSpPr/>
            <p:nvPr/>
          </p:nvSpPr>
          <p:spPr>
            <a:xfrm>
              <a:off x="5920588" y="3100291"/>
              <a:ext cx="567441" cy="852348"/>
            </a:xfrm>
            <a:custGeom>
              <a:avLst/>
              <a:gdLst>
                <a:gd name="connsiteX0" fmla="*/ 121136 w 436526"/>
                <a:gd name="connsiteY0" fmla="*/ 655701 h 655701"/>
                <a:gd name="connsiteX1" fmla="*/ 0 w 436526"/>
                <a:gd name="connsiteY1" fmla="*/ 593312 h 655701"/>
                <a:gd name="connsiteX2" fmla="*/ 357916 w 436526"/>
                <a:gd name="connsiteY2" fmla="*/ 0 h 655701"/>
                <a:gd name="connsiteX3" fmla="*/ 436527 w 436526"/>
                <a:gd name="connsiteY3" fmla="*/ 125158 h 655701"/>
                <a:gd name="connsiteX4" fmla="*/ 25004 w 436526"/>
                <a:gd name="connsiteY4" fmla="*/ 585883 h 655701"/>
                <a:gd name="connsiteX5" fmla="*/ 114033 w 436526"/>
                <a:gd name="connsiteY5" fmla="*/ 631889 h 655701"/>
                <a:gd name="connsiteX6" fmla="*/ 415785 w 436526"/>
                <a:gd name="connsiteY6" fmla="*/ 125349 h 655701"/>
                <a:gd name="connsiteX7" fmla="*/ 358390 w 436526"/>
                <a:gd name="connsiteY7" fmla="*/ 33909 h 65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526" h="655701">
                  <a:moveTo>
                    <a:pt x="121136" y="655701"/>
                  </a:moveTo>
                  <a:lnTo>
                    <a:pt x="0" y="593312"/>
                  </a:lnTo>
                  <a:lnTo>
                    <a:pt x="357916" y="0"/>
                  </a:lnTo>
                  <a:lnTo>
                    <a:pt x="436527" y="125158"/>
                  </a:lnTo>
                  <a:close/>
                  <a:moveTo>
                    <a:pt x="25004" y="585883"/>
                  </a:moveTo>
                  <a:lnTo>
                    <a:pt x="114033" y="631889"/>
                  </a:lnTo>
                  <a:lnTo>
                    <a:pt x="415785" y="125349"/>
                  </a:lnTo>
                  <a:lnTo>
                    <a:pt x="358390" y="33909"/>
                  </a:lnTo>
                  <a:close/>
                </a:path>
              </a:pathLst>
            </a:custGeom>
            <a:solidFill>
              <a:srgbClr val="FFFFFF"/>
            </a:solidFill>
            <a:ln w="93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B7574645-C5F2-D745-9509-8033D1784729}"/>
                </a:ext>
              </a:extLst>
            </p:cNvPr>
            <p:cNvSpPr/>
            <p:nvPr/>
          </p:nvSpPr>
          <p:spPr>
            <a:xfrm>
              <a:off x="5951243" y="3101777"/>
              <a:ext cx="436446" cy="23277"/>
            </a:xfrm>
            <a:custGeom>
              <a:avLst/>
              <a:gdLst>
                <a:gd name="connsiteX0" fmla="*/ 0 w 335753"/>
                <a:gd name="connsiteY0" fmla="*/ 0 h 17907"/>
                <a:gd name="connsiteX1" fmla="*/ 335754 w 335753"/>
                <a:gd name="connsiteY1" fmla="*/ 0 h 17907"/>
                <a:gd name="connsiteX2" fmla="*/ 335754 w 335753"/>
                <a:gd name="connsiteY2" fmla="*/ 17907 h 17907"/>
                <a:gd name="connsiteX3" fmla="*/ 0 w 335753"/>
                <a:gd name="connsiteY3" fmla="*/ 17907 h 1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753" h="17907">
                  <a:moveTo>
                    <a:pt x="0" y="0"/>
                  </a:moveTo>
                  <a:lnTo>
                    <a:pt x="335754" y="0"/>
                  </a:lnTo>
                  <a:lnTo>
                    <a:pt x="335754" y="17907"/>
                  </a:lnTo>
                  <a:lnTo>
                    <a:pt x="0" y="17907"/>
                  </a:lnTo>
                  <a:close/>
                </a:path>
              </a:pathLst>
            </a:custGeom>
            <a:solidFill>
              <a:srgbClr val="FFFFFF"/>
            </a:solidFill>
            <a:ln w="93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2EAE3017-741F-E546-9F17-75AE94C7533B}"/>
                </a:ext>
              </a:extLst>
            </p:cNvPr>
            <p:cNvSpPr/>
            <p:nvPr/>
          </p:nvSpPr>
          <p:spPr>
            <a:xfrm>
              <a:off x="6026222" y="3237355"/>
              <a:ext cx="281936" cy="23277"/>
            </a:xfrm>
            <a:custGeom>
              <a:avLst/>
              <a:gdLst>
                <a:gd name="connsiteX0" fmla="*/ 0 w 216890"/>
                <a:gd name="connsiteY0" fmla="*/ 0 h 17907"/>
                <a:gd name="connsiteX1" fmla="*/ 216890 w 216890"/>
                <a:gd name="connsiteY1" fmla="*/ 0 h 17907"/>
                <a:gd name="connsiteX2" fmla="*/ 216890 w 216890"/>
                <a:gd name="connsiteY2" fmla="*/ 17907 h 17907"/>
                <a:gd name="connsiteX3" fmla="*/ 0 w 216890"/>
                <a:gd name="connsiteY3" fmla="*/ 17907 h 1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890" h="17907">
                  <a:moveTo>
                    <a:pt x="0" y="0"/>
                  </a:moveTo>
                  <a:lnTo>
                    <a:pt x="216890" y="0"/>
                  </a:lnTo>
                  <a:lnTo>
                    <a:pt x="216890" y="17907"/>
                  </a:lnTo>
                  <a:lnTo>
                    <a:pt x="0" y="17907"/>
                  </a:lnTo>
                  <a:close/>
                </a:path>
              </a:pathLst>
            </a:custGeom>
            <a:solidFill>
              <a:srgbClr val="FFFFFF"/>
            </a:solidFill>
            <a:ln w="93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B08FEA0A-7ED3-7444-8675-3EF3B8897CE5}"/>
              </a:ext>
            </a:extLst>
          </p:cNvPr>
          <p:cNvSpPr txBox="1"/>
          <p:nvPr userDrawn="1"/>
        </p:nvSpPr>
        <p:spPr>
          <a:xfrm>
            <a:off x="432869" y="6405672"/>
            <a:ext cx="4722663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bg1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bg1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BDD9FD9-D7D8-CCD8-1377-61B30D844C3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0800" y="5847146"/>
            <a:ext cx="811749" cy="507343"/>
          </a:xfrm>
          <a:prstGeom prst="rect">
            <a:avLst/>
          </a:prstGeom>
        </p:spPr>
      </p:pic>
      <p:pic>
        <p:nvPicPr>
          <p:cNvPr id="3" name="Picture 2" descr="A logo of a four-h clover&#10;&#10;Description automatically generated">
            <a:extLst>
              <a:ext uri="{FF2B5EF4-FFF2-40B4-BE49-F238E27FC236}">
                <a16:creationId xmlns:a16="http://schemas.microsoft.com/office/drawing/2014/main" id="{22E472C4-8476-47FD-FF46-AF1E8DD82693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593092" y="6004119"/>
            <a:ext cx="347781" cy="347781"/>
          </a:xfrm>
          <a:prstGeom prst="rect">
            <a:avLst/>
          </a:prstGeom>
        </p:spPr>
      </p:pic>
      <p:pic>
        <p:nvPicPr>
          <p:cNvPr id="4" name="Picture 3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35929B18-D21B-740C-830E-86B3A4DB1B5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2552819" y="5954415"/>
            <a:ext cx="841011" cy="420506"/>
          </a:xfrm>
          <a:prstGeom prst="rect">
            <a:avLst/>
          </a:prstGeom>
        </p:spPr>
      </p:pic>
      <p:pic>
        <p:nvPicPr>
          <p:cNvPr id="6" name="Picture 5" descr="A logo with a four leaf clover&#10;&#10;Description automatically generated">
            <a:extLst>
              <a:ext uri="{FF2B5EF4-FFF2-40B4-BE49-F238E27FC236}">
                <a16:creationId xmlns:a16="http://schemas.microsoft.com/office/drawing/2014/main" id="{5A2A2B15-ABF8-FF71-036A-96778034628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488743" y="5936165"/>
            <a:ext cx="949094" cy="44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051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low confidence">
            <a:extLst>
              <a:ext uri="{FF2B5EF4-FFF2-40B4-BE49-F238E27FC236}">
                <a16:creationId xmlns:a16="http://schemas.microsoft.com/office/drawing/2014/main" id="{5ED07B7F-30E6-0E40-82B9-C5A5B19EC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3100" y="0"/>
            <a:ext cx="38989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A1E5EC7-8D90-5147-A208-42D651E6A2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6716" y="1629497"/>
            <a:ext cx="7448388" cy="1984552"/>
          </a:xfrm>
        </p:spPr>
        <p:txBody>
          <a:bodyPr anchor="t">
            <a:noAutofit/>
          </a:bodyPr>
          <a:lstStyle>
            <a:lvl1pPr algn="l">
              <a:lnSpc>
                <a:spcPts val="6400"/>
              </a:lnSpc>
              <a:defRPr sz="5350">
                <a:solidFill>
                  <a:schemeClr val="tx1"/>
                </a:solidFill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01EE7AC0-8D5E-7D47-ABEF-0ED52A82DB4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68645" y="618872"/>
            <a:ext cx="1042416" cy="104241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7C5790C4-EA63-3541-8F6C-FC4880B651C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245128" y="2153689"/>
            <a:ext cx="1234440" cy="945528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9D9C2C83-10CD-B147-A8FF-779EF8DFDA54}"/>
              </a:ext>
            </a:extLst>
          </p:cNvPr>
          <p:cNvGrpSpPr/>
          <p:nvPr userDrawn="1"/>
        </p:nvGrpSpPr>
        <p:grpSpPr>
          <a:xfrm>
            <a:off x="10672498" y="3968497"/>
            <a:ext cx="640080" cy="852348"/>
            <a:chOff x="5847949" y="3100291"/>
            <a:chExt cx="640080" cy="852348"/>
          </a:xfrm>
        </p:grpSpPr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739AFA7-6374-BA4C-AF59-0574FA39E2FE}"/>
                </a:ext>
              </a:extLst>
            </p:cNvPr>
            <p:cNvSpPr/>
            <p:nvPr/>
          </p:nvSpPr>
          <p:spPr>
            <a:xfrm>
              <a:off x="5847949" y="3100291"/>
              <a:ext cx="325150" cy="533150"/>
            </a:xfrm>
            <a:custGeom>
              <a:avLst/>
              <a:gdLst>
                <a:gd name="connsiteX0" fmla="*/ 169724 w 250134"/>
                <a:gd name="connsiteY0" fmla="*/ 410147 h 410146"/>
                <a:gd name="connsiteX1" fmla="*/ 0 w 250134"/>
                <a:gd name="connsiteY1" fmla="*/ 125158 h 410146"/>
                <a:gd name="connsiteX2" fmla="*/ 78516 w 250134"/>
                <a:gd name="connsiteY2" fmla="*/ 0 h 410146"/>
                <a:gd name="connsiteX3" fmla="*/ 250134 w 250134"/>
                <a:gd name="connsiteY3" fmla="*/ 284321 h 410146"/>
                <a:gd name="connsiteX4" fmla="*/ 234980 w 250134"/>
                <a:gd name="connsiteY4" fmla="*/ 293561 h 410146"/>
                <a:gd name="connsiteX5" fmla="*/ 78232 w 250134"/>
                <a:gd name="connsiteY5" fmla="*/ 33909 h 410146"/>
                <a:gd name="connsiteX6" fmla="*/ 20837 w 250134"/>
                <a:gd name="connsiteY6" fmla="*/ 125349 h 410146"/>
                <a:gd name="connsiteX7" fmla="*/ 184972 w 250134"/>
                <a:gd name="connsiteY7" fmla="*/ 401003 h 410146"/>
                <a:gd name="connsiteX8" fmla="*/ 169724 w 250134"/>
                <a:gd name="connsiteY8" fmla="*/ 410147 h 410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134" h="410146">
                  <a:moveTo>
                    <a:pt x="169724" y="410147"/>
                  </a:moveTo>
                  <a:lnTo>
                    <a:pt x="0" y="125158"/>
                  </a:lnTo>
                  <a:lnTo>
                    <a:pt x="78516" y="0"/>
                  </a:lnTo>
                  <a:lnTo>
                    <a:pt x="250134" y="284321"/>
                  </a:lnTo>
                  <a:lnTo>
                    <a:pt x="234980" y="293561"/>
                  </a:lnTo>
                  <a:lnTo>
                    <a:pt x="78232" y="33909"/>
                  </a:lnTo>
                  <a:lnTo>
                    <a:pt x="20837" y="125349"/>
                  </a:lnTo>
                  <a:lnTo>
                    <a:pt x="184972" y="401003"/>
                  </a:lnTo>
                  <a:lnTo>
                    <a:pt x="169724" y="410147"/>
                  </a:lnTo>
                  <a:close/>
                </a:path>
              </a:pathLst>
            </a:custGeom>
            <a:solidFill>
              <a:schemeClr val="bg2"/>
            </a:solidFill>
            <a:ln w="93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4EFAA343-74F4-CD49-AC50-C28EA2E012FA}"/>
                </a:ext>
              </a:extLst>
            </p:cNvPr>
            <p:cNvSpPr/>
            <p:nvPr/>
          </p:nvSpPr>
          <p:spPr>
            <a:xfrm>
              <a:off x="6157709" y="3621431"/>
              <a:ext cx="257805" cy="331206"/>
            </a:xfrm>
            <a:custGeom>
              <a:avLst/>
              <a:gdLst>
                <a:gd name="connsiteX0" fmla="*/ 77569 w 198326"/>
                <a:gd name="connsiteY0" fmla="*/ 254794 h 254793"/>
                <a:gd name="connsiteX1" fmla="*/ 0 w 198326"/>
                <a:gd name="connsiteY1" fmla="*/ 124396 h 254793"/>
                <a:gd name="connsiteX2" fmla="*/ 15249 w 198326"/>
                <a:gd name="connsiteY2" fmla="*/ 115252 h 254793"/>
                <a:gd name="connsiteX3" fmla="*/ 84294 w 198326"/>
                <a:gd name="connsiteY3" fmla="*/ 231267 h 254793"/>
                <a:gd name="connsiteX4" fmla="*/ 173228 w 198326"/>
                <a:gd name="connsiteY4" fmla="*/ 185261 h 254793"/>
                <a:gd name="connsiteX5" fmla="*/ 67056 w 198326"/>
                <a:gd name="connsiteY5" fmla="*/ 9334 h 254793"/>
                <a:gd name="connsiteX6" fmla="*/ 82210 w 198326"/>
                <a:gd name="connsiteY6" fmla="*/ 0 h 254793"/>
                <a:gd name="connsiteX7" fmla="*/ 198327 w 198326"/>
                <a:gd name="connsiteY7" fmla="*/ 192405 h 254793"/>
                <a:gd name="connsiteX8" fmla="*/ 77569 w 198326"/>
                <a:gd name="connsiteY8" fmla="*/ 254794 h 254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326" h="254793">
                  <a:moveTo>
                    <a:pt x="77569" y="254794"/>
                  </a:moveTo>
                  <a:lnTo>
                    <a:pt x="0" y="124396"/>
                  </a:lnTo>
                  <a:lnTo>
                    <a:pt x="15249" y="115252"/>
                  </a:lnTo>
                  <a:lnTo>
                    <a:pt x="84294" y="231267"/>
                  </a:lnTo>
                  <a:lnTo>
                    <a:pt x="173228" y="185261"/>
                  </a:lnTo>
                  <a:lnTo>
                    <a:pt x="67056" y="9334"/>
                  </a:lnTo>
                  <a:lnTo>
                    <a:pt x="82210" y="0"/>
                  </a:lnTo>
                  <a:lnTo>
                    <a:pt x="198327" y="192405"/>
                  </a:lnTo>
                  <a:lnTo>
                    <a:pt x="77569" y="254794"/>
                  </a:lnTo>
                  <a:close/>
                </a:path>
              </a:pathLst>
            </a:custGeom>
            <a:solidFill>
              <a:schemeClr val="bg2"/>
            </a:solidFill>
            <a:ln w="93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F8A40D5C-0E54-7F4F-B289-165739D9022C}"/>
                </a:ext>
              </a:extLst>
            </p:cNvPr>
            <p:cNvSpPr/>
            <p:nvPr/>
          </p:nvSpPr>
          <p:spPr>
            <a:xfrm>
              <a:off x="5920588" y="3100291"/>
              <a:ext cx="567441" cy="852348"/>
            </a:xfrm>
            <a:custGeom>
              <a:avLst/>
              <a:gdLst>
                <a:gd name="connsiteX0" fmla="*/ 121136 w 436526"/>
                <a:gd name="connsiteY0" fmla="*/ 655701 h 655701"/>
                <a:gd name="connsiteX1" fmla="*/ 0 w 436526"/>
                <a:gd name="connsiteY1" fmla="*/ 593312 h 655701"/>
                <a:gd name="connsiteX2" fmla="*/ 357916 w 436526"/>
                <a:gd name="connsiteY2" fmla="*/ 0 h 655701"/>
                <a:gd name="connsiteX3" fmla="*/ 436527 w 436526"/>
                <a:gd name="connsiteY3" fmla="*/ 125158 h 655701"/>
                <a:gd name="connsiteX4" fmla="*/ 25004 w 436526"/>
                <a:gd name="connsiteY4" fmla="*/ 585883 h 655701"/>
                <a:gd name="connsiteX5" fmla="*/ 114033 w 436526"/>
                <a:gd name="connsiteY5" fmla="*/ 631889 h 655701"/>
                <a:gd name="connsiteX6" fmla="*/ 415785 w 436526"/>
                <a:gd name="connsiteY6" fmla="*/ 125349 h 655701"/>
                <a:gd name="connsiteX7" fmla="*/ 358390 w 436526"/>
                <a:gd name="connsiteY7" fmla="*/ 33909 h 65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6526" h="655701">
                  <a:moveTo>
                    <a:pt x="121136" y="655701"/>
                  </a:moveTo>
                  <a:lnTo>
                    <a:pt x="0" y="593312"/>
                  </a:lnTo>
                  <a:lnTo>
                    <a:pt x="357916" y="0"/>
                  </a:lnTo>
                  <a:lnTo>
                    <a:pt x="436527" y="125158"/>
                  </a:lnTo>
                  <a:close/>
                  <a:moveTo>
                    <a:pt x="25004" y="585883"/>
                  </a:moveTo>
                  <a:lnTo>
                    <a:pt x="114033" y="631889"/>
                  </a:lnTo>
                  <a:lnTo>
                    <a:pt x="415785" y="125349"/>
                  </a:lnTo>
                  <a:lnTo>
                    <a:pt x="358390" y="33909"/>
                  </a:lnTo>
                  <a:close/>
                </a:path>
              </a:pathLst>
            </a:custGeom>
            <a:solidFill>
              <a:schemeClr val="bg2"/>
            </a:solidFill>
            <a:ln w="93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B7574645-C5F2-D745-9509-8033D1784729}"/>
                </a:ext>
              </a:extLst>
            </p:cNvPr>
            <p:cNvSpPr/>
            <p:nvPr/>
          </p:nvSpPr>
          <p:spPr>
            <a:xfrm>
              <a:off x="5951243" y="3101777"/>
              <a:ext cx="436446" cy="23277"/>
            </a:xfrm>
            <a:custGeom>
              <a:avLst/>
              <a:gdLst>
                <a:gd name="connsiteX0" fmla="*/ 0 w 335753"/>
                <a:gd name="connsiteY0" fmla="*/ 0 h 17907"/>
                <a:gd name="connsiteX1" fmla="*/ 335754 w 335753"/>
                <a:gd name="connsiteY1" fmla="*/ 0 h 17907"/>
                <a:gd name="connsiteX2" fmla="*/ 335754 w 335753"/>
                <a:gd name="connsiteY2" fmla="*/ 17907 h 17907"/>
                <a:gd name="connsiteX3" fmla="*/ 0 w 335753"/>
                <a:gd name="connsiteY3" fmla="*/ 17907 h 1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753" h="17907">
                  <a:moveTo>
                    <a:pt x="0" y="0"/>
                  </a:moveTo>
                  <a:lnTo>
                    <a:pt x="335754" y="0"/>
                  </a:lnTo>
                  <a:lnTo>
                    <a:pt x="335754" y="17907"/>
                  </a:lnTo>
                  <a:lnTo>
                    <a:pt x="0" y="17907"/>
                  </a:lnTo>
                  <a:close/>
                </a:path>
              </a:pathLst>
            </a:custGeom>
            <a:solidFill>
              <a:schemeClr val="bg2"/>
            </a:solidFill>
            <a:ln w="93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2EAE3017-741F-E546-9F17-75AE94C7533B}"/>
                </a:ext>
              </a:extLst>
            </p:cNvPr>
            <p:cNvSpPr/>
            <p:nvPr/>
          </p:nvSpPr>
          <p:spPr>
            <a:xfrm>
              <a:off x="6026222" y="3237355"/>
              <a:ext cx="281936" cy="23277"/>
            </a:xfrm>
            <a:custGeom>
              <a:avLst/>
              <a:gdLst>
                <a:gd name="connsiteX0" fmla="*/ 0 w 216890"/>
                <a:gd name="connsiteY0" fmla="*/ 0 h 17907"/>
                <a:gd name="connsiteX1" fmla="*/ 216890 w 216890"/>
                <a:gd name="connsiteY1" fmla="*/ 0 h 17907"/>
                <a:gd name="connsiteX2" fmla="*/ 216890 w 216890"/>
                <a:gd name="connsiteY2" fmla="*/ 17907 h 17907"/>
                <a:gd name="connsiteX3" fmla="*/ 0 w 216890"/>
                <a:gd name="connsiteY3" fmla="*/ 17907 h 1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890" h="17907">
                  <a:moveTo>
                    <a:pt x="0" y="0"/>
                  </a:moveTo>
                  <a:lnTo>
                    <a:pt x="216890" y="0"/>
                  </a:lnTo>
                  <a:lnTo>
                    <a:pt x="216890" y="17907"/>
                  </a:lnTo>
                  <a:lnTo>
                    <a:pt x="0" y="17907"/>
                  </a:lnTo>
                  <a:close/>
                </a:path>
              </a:pathLst>
            </a:custGeom>
            <a:solidFill>
              <a:schemeClr val="bg2"/>
            </a:solidFill>
            <a:ln w="93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578BFF2-3721-5B45-8D9E-0F1ADA2E848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9428118" y="5189959"/>
            <a:ext cx="896112" cy="874082"/>
            <a:chOff x="6866799" y="2394507"/>
            <a:chExt cx="1230396" cy="1200147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0B767A7-BED1-EB4C-BB8F-35554F4D2B8D}"/>
                </a:ext>
              </a:extLst>
            </p:cNvPr>
            <p:cNvSpPr/>
            <p:nvPr/>
          </p:nvSpPr>
          <p:spPr>
            <a:xfrm>
              <a:off x="6866799" y="2394507"/>
              <a:ext cx="1230396" cy="1200147"/>
            </a:xfrm>
            <a:custGeom>
              <a:avLst/>
              <a:gdLst>
                <a:gd name="connsiteX0" fmla="*/ 512775 w 1230396"/>
                <a:gd name="connsiteY0" fmla="*/ 1130921 h 1200147"/>
                <a:gd name="connsiteX1" fmla="*/ 70277 w 1230396"/>
                <a:gd name="connsiteY1" fmla="*/ 663687 h 1200147"/>
                <a:gd name="connsiteX2" fmla="*/ 56097 w 1230396"/>
                <a:gd name="connsiteY2" fmla="*/ 204447 h 1200147"/>
                <a:gd name="connsiteX3" fmla="*/ 208835 w 1230396"/>
                <a:gd name="connsiteY3" fmla="*/ 54258 h 1200147"/>
                <a:gd name="connsiteX4" fmla="*/ 411120 w 1230396"/>
                <a:gd name="connsiteY4" fmla="*/ 0 h 1200147"/>
                <a:gd name="connsiteX5" fmla="*/ 447511 w 1230396"/>
                <a:gd name="connsiteY5" fmla="*/ 1701 h 1200147"/>
                <a:gd name="connsiteX6" fmla="*/ 615284 w 1230396"/>
                <a:gd name="connsiteY6" fmla="*/ 81303 h 1200147"/>
                <a:gd name="connsiteX7" fmla="*/ 782886 w 1230396"/>
                <a:gd name="connsiteY7" fmla="*/ 1701 h 1200147"/>
                <a:gd name="connsiteX8" fmla="*/ 819277 w 1230396"/>
                <a:gd name="connsiteY8" fmla="*/ 0 h 1200147"/>
                <a:gd name="connsiteX9" fmla="*/ 1021561 w 1230396"/>
                <a:gd name="connsiteY9" fmla="*/ 54258 h 1200147"/>
                <a:gd name="connsiteX10" fmla="*/ 1174300 w 1230396"/>
                <a:gd name="connsiteY10" fmla="*/ 204447 h 1200147"/>
                <a:gd name="connsiteX11" fmla="*/ 1160119 w 1230396"/>
                <a:gd name="connsiteY11" fmla="*/ 663687 h 1200147"/>
                <a:gd name="connsiteX12" fmla="*/ 717793 w 1230396"/>
                <a:gd name="connsiteY12" fmla="*/ 1130921 h 1200147"/>
                <a:gd name="connsiteX13" fmla="*/ 615284 w 1230396"/>
                <a:gd name="connsiteY13" fmla="*/ 1200148 h 1200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0396" h="1200147">
                  <a:moveTo>
                    <a:pt x="512775" y="1130921"/>
                  </a:moveTo>
                  <a:cubicBezTo>
                    <a:pt x="500644" y="1123097"/>
                    <a:pt x="222332" y="933788"/>
                    <a:pt x="70277" y="663687"/>
                  </a:cubicBezTo>
                  <a:cubicBezTo>
                    <a:pt x="-18222" y="507205"/>
                    <a:pt x="-23348" y="340518"/>
                    <a:pt x="56097" y="204447"/>
                  </a:cubicBezTo>
                  <a:cubicBezTo>
                    <a:pt x="92979" y="141977"/>
                    <a:pt x="145635" y="90200"/>
                    <a:pt x="208835" y="54258"/>
                  </a:cubicBezTo>
                  <a:cubicBezTo>
                    <a:pt x="270377" y="18966"/>
                    <a:pt x="340100" y="265"/>
                    <a:pt x="411120" y="0"/>
                  </a:cubicBezTo>
                  <a:cubicBezTo>
                    <a:pt x="423250" y="0"/>
                    <a:pt x="435551" y="0"/>
                    <a:pt x="447511" y="1701"/>
                  </a:cubicBezTo>
                  <a:cubicBezTo>
                    <a:pt x="508845" y="7484"/>
                    <a:pt x="560612" y="34188"/>
                    <a:pt x="615284" y="81303"/>
                  </a:cubicBezTo>
                  <a:cubicBezTo>
                    <a:pt x="658660" y="34123"/>
                    <a:pt x="718760" y="5579"/>
                    <a:pt x="782886" y="1701"/>
                  </a:cubicBezTo>
                  <a:cubicBezTo>
                    <a:pt x="794845" y="510"/>
                    <a:pt x="807147" y="0"/>
                    <a:pt x="819277" y="0"/>
                  </a:cubicBezTo>
                  <a:cubicBezTo>
                    <a:pt x="890300" y="241"/>
                    <a:pt x="960028" y="18945"/>
                    <a:pt x="1021561" y="54258"/>
                  </a:cubicBezTo>
                  <a:cubicBezTo>
                    <a:pt x="1084762" y="90200"/>
                    <a:pt x="1137417" y="141977"/>
                    <a:pt x="1174300" y="204447"/>
                  </a:cubicBezTo>
                  <a:cubicBezTo>
                    <a:pt x="1253744" y="340518"/>
                    <a:pt x="1248619" y="507205"/>
                    <a:pt x="1160119" y="663687"/>
                  </a:cubicBezTo>
                  <a:cubicBezTo>
                    <a:pt x="1008235" y="933788"/>
                    <a:pt x="729752" y="1123097"/>
                    <a:pt x="717793" y="1130921"/>
                  </a:cubicBezTo>
                  <a:lnTo>
                    <a:pt x="615284" y="1200148"/>
                  </a:lnTo>
                  <a:close/>
                </a:path>
              </a:pathLst>
            </a:custGeom>
            <a:noFill/>
            <a:ln w="28575" cap="flat">
              <a:solidFill>
                <a:schemeClr val="bg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294452B0-883B-CD49-925C-1DDB277E8E8A}"/>
                </a:ext>
              </a:extLst>
            </p:cNvPr>
            <p:cNvSpPr/>
            <p:nvPr/>
          </p:nvSpPr>
          <p:spPr>
            <a:xfrm>
              <a:off x="7050134" y="2577099"/>
              <a:ext cx="863726" cy="797120"/>
            </a:xfrm>
            <a:custGeom>
              <a:avLst/>
              <a:gdLst>
                <a:gd name="connsiteX0" fmla="*/ 616977 w 863726"/>
                <a:gd name="connsiteY0" fmla="*/ 935 h 797120"/>
                <a:gd name="connsiteX1" fmla="*/ 430582 w 863726"/>
                <a:gd name="connsiteY1" fmla="*/ 105029 h 797120"/>
                <a:gd name="connsiteX2" fmla="*/ 246749 w 863726"/>
                <a:gd name="connsiteY2" fmla="*/ 935 h 797120"/>
                <a:gd name="connsiteX3" fmla="*/ 46856 w 863726"/>
                <a:gd name="connsiteY3" fmla="*/ 392139 h 797120"/>
                <a:gd name="connsiteX4" fmla="*/ 431949 w 863726"/>
                <a:gd name="connsiteY4" fmla="*/ 797121 h 797120"/>
                <a:gd name="connsiteX5" fmla="*/ 816870 w 863726"/>
                <a:gd name="connsiteY5" fmla="*/ 391629 h 797120"/>
                <a:gd name="connsiteX6" fmla="*/ 616977 w 863726"/>
                <a:gd name="connsiteY6" fmla="*/ 935 h 79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3726" h="797120">
                  <a:moveTo>
                    <a:pt x="616977" y="935"/>
                  </a:moveTo>
                  <a:cubicBezTo>
                    <a:pt x="536679" y="8589"/>
                    <a:pt x="475344" y="59105"/>
                    <a:pt x="430582" y="105029"/>
                  </a:cubicBezTo>
                  <a:cubicBezTo>
                    <a:pt x="388040" y="56384"/>
                    <a:pt x="329952" y="8759"/>
                    <a:pt x="246749" y="935"/>
                  </a:cubicBezTo>
                  <a:cubicBezTo>
                    <a:pt x="91277" y="-13863"/>
                    <a:pt x="-86406" y="155715"/>
                    <a:pt x="46856" y="392139"/>
                  </a:cubicBezTo>
                  <a:cubicBezTo>
                    <a:pt x="180118" y="628563"/>
                    <a:pt x="431949" y="797121"/>
                    <a:pt x="431949" y="797121"/>
                  </a:cubicBezTo>
                  <a:cubicBezTo>
                    <a:pt x="431949" y="797121"/>
                    <a:pt x="683608" y="627032"/>
                    <a:pt x="816870" y="391629"/>
                  </a:cubicBezTo>
                  <a:cubicBezTo>
                    <a:pt x="950132" y="156226"/>
                    <a:pt x="772449" y="-14203"/>
                    <a:pt x="616977" y="935"/>
                  </a:cubicBezTo>
                  <a:close/>
                </a:path>
              </a:pathLst>
            </a:custGeom>
            <a:noFill/>
            <a:ln w="28575" cap="flat">
              <a:solidFill>
                <a:schemeClr val="bg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1F992F-7F9F-5C49-A0E1-5C6A7360D458}"/>
                </a:ext>
              </a:extLst>
            </p:cNvPr>
            <p:cNvSpPr/>
            <p:nvPr/>
          </p:nvSpPr>
          <p:spPr>
            <a:xfrm>
              <a:off x="7312030" y="2681957"/>
              <a:ext cx="337807" cy="423285"/>
            </a:xfrm>
            <a:custGeom>
              <a:avLst/>
              <a:gdLst>
                <a:gd name="connsiteX0" fmla="*/ 333555 w 337807"/>
                <a:gd name="connsiteY0" fmla="*/ 224007 h 423285"/>
                <a:gd name="connsiteX1" fmla="*/ 168857 w 337807"/>
                <a:gd name="connsiteY1" fmla="*/ 0 h 423285"/>
                <a:gd name="connsiteX2" fmla="*/ 4330 w 337807"/>
                <a:gd name="connsiteY2" fmla="*/ 223837 h 423285"/>
                <a:gd name="connsiteX3" fmla="*/ 168857 w 337807"/>
                <a:gd name="connsiteY3" fmla="*/ 423181 h 423285"/>
                <a:gd name="connsiteX4" fmla="*/ 337705 w 337807"/>
                <a:gd name="connsiteY4" fmla="*/ 266613 h 423285"/>
                <a:gd name="connsiteX5" fmla="*/ 333555 w 337807"/>
                <a:gd name="connsiteY5" fmla="*/ 224007 h 42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807" h="423285">
                  <a:moveTo>
                    <a:pt x="333555" y="224007"/>
                  </a:moveTo>
                  <a:cubicBezTo>
                    <a:pt x="308782" y="125696"/>
                    <a:pt x="168857" y="0"/>
                    <a:pt x="168857" y="0"/>
                  </a:cubicBezTo>
                  <a:cubicBezTo>
                    <a:pt x="168857" y="0"/>
                    <a:pt x="29103" y="125526"/>
                    <a:pt x="4330" y="223837"/>
                  </a:cubicBezTo>
                  <a:cubicBezTo>
                    <a:pt x="-20443" y="322148"/>
                    <a:pt x="64639" y="423181"/>
                    <a:pt x="168857" y="423181"/>
                  </a:cubicBezTo>
                  <a:cubicBezTo>
                    <a:pt x="258911" y="426365"/>
                    <a:pt x="334507" y="356267"/>
                    <a:pt x="337705" y="266613"/>
                  </a:cubicBezTo>
                  <a:cubicBezTo>
                    <a:pt x="338216" y="252291"/>
                    <a:pt x="336820" y="237965"/>
                    <a:pt x="333555" y="224007"/>
                  </a:cubicBezTo>
                  <a:close/>
                </a:path>
              </a:pathLst>
            </a:custGeom>
            <a:noFill/>
            <a:ln w="28575" cap="flat">
              <a:solidFill>
                <a:schemeClr val="bg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545AEEB-3A22-C31F-AF94-E0A73F769588}"/>
              </a:ext>
            </a:extLst>
          </p:cNvPr>
          <p:cNvSpPr txBox="1"/>
          <p:nvPr userDrawn="1"/>
        </p:nvSpPr>
        <p:spPr>
          <a:xfrm>
            <a:off x="380164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4" name="Google Shape;20;p16">
            <a:extLst>
              <a:ext uri="{FF2B5EF4-FFF2-40B4-BE49-F238E27FC236}">
                <a16:creationId xmlns:a16="http://schemas.microsoft.com/office/drawing/2014/main" id="{84A801E3-C8B8-F7C8-9769-F7C438AFF26F}"/>
              </a:ext>
            </a:extLst>
          </p:cNvPr>
          <p:cNvPicPr preferRelativeResize="0"/>
          <p:nvPr userDrawn="1"/>
        </p:nvPicPr>
        <p:blipFill rotWithShape="1">
          <a:blip r:embed="rId7">
            <a:alphaModFix/>
          </a:blip>
          <a:srcRect/>
          <a:stretch/>
        </p:blipFill>
        <p:spPr>
          <a:xfrm>
            <a:off x="142713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1;p16">
            <a:extLst>
              <a:ext uri="{FF2B5EF4-FFF2-40B4-BE49-F238E27FC236}">
                <a16:creationId xmlns:a16="http://schemas.microsoft.com/office/drawing/2014/main" id="{2D856593-F610-C47F-442F-D7EA1E09C441}"/>
              </a:ext>
            </a:extLst>
          </p:cNvPr>
          <p:cNvPicPr preferRelativeResize="0"/>
          <p:nvPr userDrawn="1"/>
        </p:nvPicPr>
        <p:blipFill rotWithShape="1">
          <a:blip r:embed="rId8">
            <a:alphaModFix/>
          </a:blip>
          <a:srcRect/>
          <a:stretch/>
        </p:blipFill>
        <p:spPr>
          <a:xfrm>
            <a:off x="336467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15C9A2D-34D4-612A-72A2-43F774CAC49C}"/>
              </a:ext>
            </a:extLst>
          </p:cNvPr>
          <p:cNvPicPr preferRelativeResize="0"/>
          <p:nvPr userDrawn="1"/>
        </p:nvPicPr>
        <p:blipFill rotWithShape="1">
          <a:blip r:embed="rId9">
            <a:alphaModFix/>
          </a:blip>
          <a:srcRect/>
          <a:stretch/>
        </p:blipFill>
        <p:spPr>
          <a:xfrm>
            <a:off x="242887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A logo for a company&#10;&#10;Description automatically generated">
            <a:extLst>
              <a:ext uri="{FF2B5EF4-FFF2-40B4-BE49-F238E27FC236}">
                <a16:creationId xmlns:a16="http://schemas.microsoft.com/office/drawing/2014/main" id="{C839609C-E267-6E6F-5C64-251A6966EE0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1320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714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Slide_2_no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low confidence">
            <a:extLst>
              <a:ext uri="{FF2B5EF4-FFF2-40B4-BE49-F238E27FC236}">
                <a16:creationId xmlns:a16="http://schemas.microsoft.com/office/drawing/2014/main" id="{5ED07B7F-30E6-0E40-82B9-C5A5B19EC5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3100" y="0"/>
            <a:ext cx="38989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A1E5EC7-8D90-5147-A208-42D651E6A2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76716" y="1629497"/>
            <a:ext cx="7448388" cy="1984552"/>
          </a:xfrm>
        </p:spPr>
        <p:txBody>
          <a:bodyPr anchor="t">
            <a:noAutofit/>
          </a:bodyPr>
          <a:lstStyle>
            <a:lvl1pPr algn="l">
              <a:lnSpc>
                <a:spcPts val="6400"/>
              </a:lnSpc>
              <a:defRPr sz="5350">
                <a:solidFill>
                  <a:schemeClr val="tx1"/>
                </a:solidFill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EC10D7-E80C-5CDF-49E0-31F3FE1704A2}"/>
              </a:ext>
            </a:extLst>
          </p:cNvPr>
          <p:cNvSpPr txBox="1"/>
          <p:nvPr userDrawn="1"/>
        </p:nvSpPr>
        <p:spPr>
          <a:xfrm>
            <a:off x="380164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11" name="Google Shape;20;p16">
            <a:extLst>
              <a:ext uri="{FF2B5EF4-FFF2-40B4-BE49-F238E27FC236}">
                <a16:creationId xmlns:a16="http://schemas.microsoft.com/office/drawing/2014/main" id="{E861B55B-D7B8-8A87-98AC-9D25EA7BB5B6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142713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1;p16">
            <a:extLst>
              <a:ext uri="{FF2B5EF4-FFF2-40B4-BE49-F238E27FC236}">
                <a16:creationId xmlns:a16="http://schemas.microsoft.com/office/drawing/2014/main" id="{E08F78C5-48A7-CC78-9424-3032ED460AFB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336467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1FE2D34-F3E9-297A-01E1-72D4322E60E6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242887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A logo for a company&#10;&#10;Description automatically generated">
            <a:extLst>
              <a:ext uri="{FF2B5EF4-FFF2-40B4-BE49-F238E27FC236}">
                <a16:creationId xmlns:a16="http://schemas.microsoft.com/office/drawing/2014/main" id="{C1EB0234-CBAC-A120-77F8-14F54DF9524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1320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4439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_Divider_Slide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lide Number Placeholder 3">
            <a:extLst>
              <a:ext uri="{FF2B5EF4-FFF2-40B4-BE49-F238E27FC236}">
                <a16:creationId xmlns:a16="http://schemas.microsoft.com/office/drawing/2014/main" id="{8B40897D-5A8E-6344-B134-38BC71DF0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7" name="Text Placeholder 10">
            <a:extLst>
              <a:ext uri="{FF2B5EF4-FFF2-40B4-BE49-F238E27FC236}">
                <a16:creationId xmlns:a16="http://schemas.microsoft.com/office/drawing/2014/main" id="{69CB4474-308D-B348-BFAD-06AD0AD3AD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8" y="459582"/>
            <a:ext cx="11076561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188" name="Text Placeholder 13">
            <a:extLst>
              <a:ext uri="{FF2B5EF4-FFF2-40B4-BE49-F238E27FC236}">
                <a16:creationId xmlns:a16="http://schemas.microsoft.com/office/drawing/2014/main" id="{BA32325A-4534-7D44-A699-02CE8ECBBA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9339" y="1210934"/>
            <a:ext cx="11094831" cy="458965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pple Symbols" panose="02000000000000000000" pitchFamily="2" charset="-79"/>
              <a:buChar char="⋅"/>
              <a:defRPr sz="20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8D9A5A5C-7FC0-9146-9C96-C7230E5C3938}"/>
              </a:ext>
            </a:extLst>
          </p:cNvPr>
          <p:cNvGrpSpPr/>
          <p:nvPr userDrawn="1"/>
        </p:nvGrpSpPr>
        <p:grpSpPr>
          <a:xfrm>
            <a:off x="7763288" y="436830"/>
            <a:ext cx="4267467" cy="606952"/>
            <a:chOff x="-426376" y="-1773316"/>
            <a:chExt cx="5953454" cy="846746"/>
          </a:xfrm>
        </p:grpSpPr>
        <p:grpSp>
          <p:nvGrpSpPr>
            <p:cNvPr id="190" name="Graphic 4">
              <a:extLst>
                <a:ext uri="{FF2B5EF4-FFF2-40B4-BE49-F238E27FC236}">
                  <a16:creationId xmlns:a16="http://schemas.microsoft.com/office/drawing/2014/main" id="{08EDAC68-16A2-6F4E-9F8E-126CAC751130}"/>
                </a:ext>
              </a:extLst>
            </p:cNvPr>
            <p:cNvGrpSpPr/>
            <p:nvPr/>
          </p:nvGrpSpPr>
          <p:grpSpPr>
            <a:xfrm>
              <a:off x="1901009" y="-1772425"/>
              <a:ext cx="365493" cy="372670"/>
              <a:chOff x="3020265" y="4242316"/>
              <a:chExt cx="367061" cy="374269"/>
            </a:xfrm>
            <a:solidFill>
              <a:srgbClr val="004438"/>
            </a:solidFill>
          </p:grpSpPr>
          <p:sp>
            <p:nvSpPr>
              <p:cNvPr id="228" name="Freeform 227">
                <a:extLst>
                  <a:ext uri="{FF2B5EF4-FFF2-40B4-BE49-F238E27FC236}">
                    <a16:creationId xmlns:a16="http://schemas.microsoft.com/office/drawing/2014/main" id="{FA37D8AA-46E5-0241-8450-B323BD1846FA}"/>
                  </a:ext>
                </a:extLst>
              </p:cNvPr>
              <p:cNvSpPr/>
              <p:nvPr/>
            </p:nvSpPr>
            <p:spPr>
              <a:xfrm>
                <a:off x="3020265" y="4242316"/>
                <a:ext cx="193492" cy="374269"/>
              </a:xfrm>
              <a:custGeom>
                <a:avLst/>
                <a:gdLst>
                  <a:gd name="connsiteX0" fmla="*/ 1533 w 193492"/>
                  <a:gd name="connsiteY0" fmla="*/ 216843 h 374269"/>
                  <a:gd name="connsiteX1" fmla="*/ 0 w 193492"/>
                  <a:gd name="connsiteY1" fmla="*/ 191799 h 374269"/>
                  <a:gd name="connsiteX2" fmla="*/ 0 w 193492"/>
                  <a:gd name="connsiteY2" fmla="*/ 167137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843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843"/>
                    </a:moveTo>
                    <a:cubicBezTo>
                      <a:pt x="128" y="207516"/>
                      <a:pt x="0" y="192182"/>
                      <a:pt x="0" y="191799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9" name="Freeform 228">
                <a:extLst>
                  <a:ext uri="{FF2B5EF4-FFF2-40B4-BE49-F238E27FC236}">
                    <a16:creationId xmlns:a16="http://schemas.microsoft.com/office/drawing/2014/main" id="{7B07DE4B-BD2E-F44C-8D0D-61206DB9CCEC}"/>
                  </a:ext>
                </a:extLst>
              </p:cNvPr>
              <p:cNvSpPr/>
              <p:nvPr/>
            </p:nvSpPr>
            <p:spPr>
              <a:xfrm>
                <a:off x="3193834" y="4242316"/>
                <a:ext cx="193492" cy="374269"/>
              </a:xfrm>
              <a:custGeom>
                <a:avLst/>
                <a:gdLst>
                  <a:gd name="connsiteX0" fmla="*/ 1533 w 193492"/>
                  <a:gd name="connsiteY0" fmla="*/ 216843 h 374269"/>
                  <a:gd name="connsiteX1" fmla="*/ 0 w 193492"/>
                  <a:gd name="connsiteY1" fmla="*/ 191799 h 374269"/>
                  <a:gd name="connsiteX2" fmla="*/ 0 w 193492"/>
                  <a:gd name="connsiteY2" fmla="*/ 167137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843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843"/>
                    </a:moveTo>
                    <a:cubicBezTo>
                      <a:pt x="128" y="207516"/>
                      <a:pt x="0" y="192182"/>
                      <a:pt x="0" y="191799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1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278" y="364813"/>
                      <a:pt x="16731" y="299901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91" name="Freeform 190">
              <a:extLst>
                <a:ext uri="{FF2B5EF4-FFF2-40B4-BE49-F238E27FC236}">
                  <a16:creationId xmlns:a16="http://schemas.microsoft.com/office/drawing/2014/main" id="{38C95515-A010-9F4D-8E45-727DB2E37879}"/>
                </a:ext>
              </a:extLst>
            </p:cNvPr>
            <p:cNvSpPr/>
            <p:nvPr/>
          </p:nvSpPr>
          <p:spPr>
            <a:xfrm>
              <a:off x="974303" y="-1310945"/>
              <a:ext cx="383298" cy="383485"/>
            </a:xfrm>
            <a:custGeom>
              <a:avLst/>
              <a:gdLst>
                <a:gd name="connsiteX0" fmla="*/ 384942 w 384942"/>
                <a:gd name="connsiteY0" fmla="*/ 192565 h 385130"/>
                <a:gd name="connsiteX1" fmla="*/ 192471 w 384942"/>
                <a:gd name="connsiteY1" fmla="*/ 385130 h 385130"/>
                <a:gd name="connsiteX2" fmla="*/ 0 w 384942"/>
                <a:gd name="connsiteY2" fmla="*/ 192565 h 385130"/>
                <a:gd name="connsiteX3" fmla="*/ 192471 w 384942"/>
                <a:gd name="connsiteY3" fmla="*/ 0 h 385130"/>
                <a:gd name="connsiteX4" fmla="*/ 384942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2" y="192565"/>
                  </a:moveTo>
                  <a:cubicBezTo>
                    <a:pt x="384942" y="298916"/>
                    <a:pt x="298770" y="385130"/>
                    <a:pt x="192471" y="385130"/>
                  </a:cubicBezTo>
                  <a:cubicBezTo>
                    <a:pt x="86172" y="385130"/>
                    <a:pt x="0" y="298916"/>
                    <a:pt x="0" y="192565"/>
                  </a:cubicBezTo>
                  <a:cubicBezTo>
                    <a:pt x="0" y="86214"/>
                    <a:pt x="86172" y="0"/>
                    <a:pt x="192471" y="0"/>
                  </a:cubicBezTo>
                  <a:cubicBezTo>
                    <a:pt x="298770" y="0"/>
                    <a:pt x="384942" y="86214"/>
                    <a:pt x="384942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 191">
              <a:extLst>
                <a:ext uri="{FF2B5EF4-FFF2-40B4-BE49-F238E27FC236}">
                  <a16:creationId xmlns:a16="http://schemas.microsoft.com/office/drawing/2014/main" id="{4AC1D138-12D5-8444-A874-8D0A03F252BB}"/>
                </a:ext>
              </a:extLst>
            </p:cNvPr>
            <p:cNvSpPr/>
            <p:nvPr/>
          </p:nvSpPr>
          <p:spPr>
            <a:xfrm>
              <a:off x="1425892" y="-1311836"/>
              <a:ext cx="385078" cy="385266"/>
            </a:xfrm>
            <a:custGeom>
              <a:avLst/>
              <a:gdLst>
                <a:gd name="connsiteX0" fmla="*/ 386730 w 386730"/>
                <a:gd name="connsiteY0" fmla="*/ 386919 h 386919"/>
                <a:gd name="connsiteX1" fmla="*/ 386730 w 386730"/>
                <a:gd name="connsiteY1" fmla="*/ 386919 h 386919"/>
                <a:gd name="connsiteX2" fmla="*/ 386730 w 386730"/>
                <a:gd name="connsiteY2" fmla="*/ 0 h 386919"/>
                <a:gd name="connsiteX3" fmla="*/ 0 w 386730"/>
                <a:gd name="connsiteY3" fmla="*/ 0 h 386919"/>
                <a:gd name="connsiteX4" fmla="*/ 0 w 386730"/>
                <a:gd name="connsiteY4" fmla="*/ 0 h 386919"/>
                <a:gd name="connsiteX5" fmla="*/ 386730 w 386730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30" h="386919">
                  <a:moveTo>
                    <a:pt x="386730" y="386919"/>
                  </a:moveTo>
                  <a:lnTo>
                    <a:pt x="386730" y="386919"/>
                  </a:lnTo>
                  <a:lnTo>
                    <a:pt x="38673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058" y="386919"/>
                    <a:pt x="386730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 192">
              <a:extLst>
                <a:ext uri="{FF2B5EF4-FFF2-40B4-BE49-F238E27FC236}">
                  <a16:creationId xmlns:a16="http://schemas.microsoft.com/office/drawing/2014/main" id="{E121F849-344C-1C49-872E-D847EEE42B4E}"/>
                </a:ext>
              </a:extLst>
            </p:cNvPr>
            <p:cNvSpPr/>
            <p:nvPr/>
          </p:nvSpPr>
          <p:spPr>
            <a:xfrm>
              <a:off x="499923" y="-1307744"/>
              <a:ext cx="374590" cy="375575"/>
            </a:xfrm>
            <a:custGeom>
              <a:avLst/>
              <a:gdLst>
                <a:gd name="connsiteX0" fmla="*/ 376029 w 376197"/>
                <a:gd name="connsiteY0" fmla="*/ 370031 h 377186"/>
                <a:gd name="connsiteX1" fmla="*/ 5519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7 w 376197"/>
                <a:gd name="connsiteY4" fmla="*/ 376292 h 377186"/>
                <a:gd name="connsiteX5" fmla="*/ 375773 w 376197"/>
                <a:gd name="connsiteY5" fmla="*/ 377187 h 377186"/>
                <a:gd name="connsiteX6" fmla="*/ 376029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9" y="370031"/>
                  </a:moveTo>
                  <a:cubicBezTo>
                    <a:pt x="385352" y="-22127"/>
                    <a:pt x="5519" y="234"/>
                    <a:pt x="5519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2" y="347925"/>
                    <a:pt x="364917" y="376292"/>
                  </a:cubicBezTo>
                  <a:lnTo>
                    <a:pt x="375773" y="377187"/>
                  </a:lnTo>
                  <a:lnTo>
                    <a:pt x="376029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 193">
              <a:extLst>
                <a:ext uri="{FF2B5EF4-FFF2-40B4-BE49-F238E27FC236}">
                  <a16:creationId xmlns:a16="http://schemas.microsoft.com/office/drawing/2014/main" id="{78127891-EE6B-8041-8D66-692D116DEA28}"/>
                </a:ext>
              </a:extLst>
            </p:cNvPr>
            <p:cNvSpPr/>
            <p:nvPr/>
          </p:nvSpPr>
          <p:spPr>
            <a:xfrm>
              <a:off x="3282993" y="-1311709"/>
              <a:ext cx="383298" cy="383485"/>
            </a:xfrm>
            <a:custGeom>
              <a:avLst/>
              <a:gdLst>
                <a:gd name="connsiteX0" fmla="*/ 384942 w 384942"/>
                <a:gd name="connsiteY0" fmla="*/ 192565 h 385130"/>
                <a:gd name="connsiteX1" fmla="*/ 192471 w 384942"/>
                <a:gd name="connsiteY1" fmla="*/ 385130 h 385130"/>
                <a:gd name="connsiteX2" fmla="*/ -1 w 384942"/>
                <a:gd name="connsiteY2" fmla="*/ 192565 h 385130"/>
                <a:gd name="connsiteX3" fmla="*/ 192471 w 384942"/>
                <a:gd name="connsiteY3" fmla="*/ 0 h 385130"/>
                <a:gd name="connsiteX4" fmla="*/ 384942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2" y="192565"/>
                  </a:moveTo>
                  <a:cubicBezTo>
                    <a:pt x="384942" y="298916"/>
                    <a:pt x="298770" y="385130"/>
                    <a:pt x="192471" y="385130"/>
                  </a:cubicBezTo>
                  <a:cubicBezTo>
                    <a:pt x="86172" y="385130"/>
                    <a:pt x="-1" y="298916"/>
                    <a:pt x="-1" y="192565"/>
                  </a:cubicBezTo>
                  <a:cubicBezTo>
                    <a:pt x="-1" y="86214"/>
                    <a:pt x="86172" y="0"/>
                    <a:pt x="192471" y="0"/>
                  </a:cubicBezTo>
                  <a:cubicBezTo>
                    <a:pt x="298770" y="0"/>
                    <a:pt x="384942" y="86214"/>
                    <a:pt x="384942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 194">
              <a:extLst>
                <a:ext uri="{FF2B5EF4-FFF2-40B4-BE49-F238E27FC236}">
                  <a16:creationId xmlns:a16="http://schemas.microsoft.com/office/drawing/2014/main" id="{65050476-9E77-D54D-A253-499BCADDD448}"/>
                </a:ext>
              </a:extLst>
            </p:cNvPr>
            <p:cNvSpPr/>
            <p:nvPr/>
          </p:nvSpPr>
          <p:spPr>
            <a:xfrm>
              <a:off x="3740305" y="-1311836"/>
              <a:ext cx="385078" cy="385266"/>
            </a:xfrm>
            <a:custGeom>
              <a:avLst/>
              <a:gdLst>
                <a:gd name="connsiteX0" fmla="*/ 386731 w 386730"/>
                <a:gd name="connsiteY0" fmla="*/ 386919 h 386919"/>
                <a:gd name="connsiteX1" fmla="*/ 386731 w 386730"/>
                <a:gd name="connsiteY1" fmla="*/ 386919 h 386919"/>
                <a:gd name="connsiteX2" fmla="*/ 386731 w 386730"/>
                <a:gd name="connsiteY2" fmla="*/ 0 h 386919"/>
                <a:gd name="connsiteX3" fmla="*/ 0 w 386730"/>
                <a:gd name="connsiteY3" fmla="*/ 0 h 386919"/>
                <a:gd name="connsiteX4" fmla="*/ 0 w 386730"/>
                <a:gd name="connsiteY4" fmla="*/ 0 h 386919"/>
                <a:gd name="connsiteX5" fmla="*/ 386731 w 386730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30" h="386919">
                  <a:moveTo>
                    <a:pt x="386731" y="386919"/>
                  </a:moveTo>
                  <a:lnTo>
                    <a:pt x="386731" y="386919"/>
                  </a:lnTo>
                  <a:lnTo>
                    <a:pt x="386731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186" y="386919"/>
                    <a:pt x="386731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 195">
              <a:extLst>
                <a:ext uri="{FF2B5EF4-FFF2-40B4-BE49-F238E27FC236}">
                  <a16:creationId xmlns:a16="http://schemas.microsoft.com/office/drawing/2014/main" id="{3213F0A4-8B24-0A4E-A0EC-CC1106AF826E}"/>
                </a:ext>
              </a:extLst>
            </p:cNvPr>
            <p:cNvSpPr/>
            <p:nvPr/>
          </p:nvSpPr>
          <p:spPr>
            <a:xfrm>
              <a:off x="2362899" y="-1773316"/>
              <a:ext cx="832470" cy="368853"/>
            </a:xfrm>
            <a:custGeom>
              <a:avLst/>
              <a:gdLst>
                <a:gd name="connsiteX0" fmla="*/ 484563 w 836042"/>
                <a:gd name="connsiteY0" fmla="*/ 367497 h 370435"/>
                <a:gd name="connsiteX1" fmla="*/ 428622 w 836042"/>
                <a:gd name="connsiteY1" fmla="*/ 370436 h 370435"/>
                <a:gd name="connsiteX2" fmla="*/ 373448 w 836042"/>
                <a:gd name="connsiteY2" fmla="*/ 370436 h 370435"/>
                <a:gd name="connsiteX3" fmla="*/ 0 w 836042"/>
                <a:gd name="connsiteY3" fmla="*/ 370436 h 370435"/>
                <a:gd name="connsiteX4" fmla="*/ 353779 w 836042"/>
                <a:gd name="connsiteY4" fmla="*/ 2556 h 370435"/>
                <a:gd name="connsiteX5" fmla="*/ 396948 w 836042"/>
                <a:gd name="connsiteY5" fmla="*/ 0 h 370435"/>
                <a:gd name="connsiteX6" fmla="*/ 462595 w 836042"/>
                <a:gd name="connsiteY6" fmla="*/ 0 h 370435"/>
                <a:gd name="connsiteX7" fmla="*/ 462595 w 836042"/>
                <a:gd name="connsiteY7" fmla="*/ 0 h 370435"/>
                <a:gd name="connsiteX8" fmla="*/ 836043 w 836042"/>
                <a:gd name="connsiteY8" fmla="*/ 0 h 370435"/>
                <a:gd name="connsiteX9" fmla="*/ 484563 w 836042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2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8" y="30923"/>
                    <a:pt x="353779" y="2556"/>
                  </a:cubicBezTo>
                  <a:cubicBezTo>
                    <a:pt x="372809" y="128"/>
                    <a:pt x="396948" y="0"/>
                    <a:pt x="396948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3" y="0"/>
                  </a:lnTo>
                  <a:cubicBezTo>
                    <a:pt x="814842" y="187965"/>
                    <a:pt x="669881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 196">
              <a:extLst>
                <a:ext uri="{FF2B5EF4-FFF2-40B4-BE49-F238E27FC236}">
                  <a16:creationId xmlns:a16="http://schemas.microsoft.com/office/drawing/2014/main" id="{71E038A2-D5C6-CF44-8F09-2C4128C738AB}"/>
                </a:ext>
              </a:extLst>
            </p:cNvPr>
            <p:cNvSpPr/>
            <p:nvPr/>
          </p:nvSpPr>
          <p:spPr>
            <a:xfrm>
              <a:off x="44545" y="-1770517"/>
              <a:ext cx="832471" cy="368853"/>
            </a:xfrm>
            <a:custGeom>
              <a:avLst/>
              <a:gdLst>
                <a:gd name="connsiteX0" fmla="*/ 484563 w 836043"/>
                <a:gd name="connsiteY0" fmla="*/ 367497 h 370435"/>
                <a:gd name="connsiteX1" fmla="*/ 428622 w 836043"/>
                <a:gd name="connsiteY1" fmla="*/ 370436 h 370435"/>
                <a:gd name="connsiteX2" fmla="*/ 373448 w 836043"/>
                <a:gd name="connsiteY2" fmla="*/ 370436 h 370435"/>
                <a:gd name="connsiteX3" fmla="*/ 0 w 836043"/>
                <a:gd name="connsiteY3" fmla="*/ 370436 h 370435"/>
                <a:gd name="connsiteX4" fmla="*/ 353779 w 836043"/>
                <a:gd name="connsiteY4" fmla="*/ 2556 h 370435"/>
                <a:gd name="connsiteX5" fmla="*/ 396948 w 836043"/>
                <a:gd name="connsiteY5" fmla="*/ 0 h 370435"/>
                <a:gd name="connsiteX6" fmla="*/ 462595 w 836043"/>
                <a:gd name="connsiteY6" fmla="*/ 0 h 370435"/>
                <a:gd name="connsiteX7" fmla="*/ 462595 w 836043"/>
                <a:gd name="connsiteY7" fmla="*/ 0 h 370435"/>
                <a:gd name="connsiteX8" fmla="*/ 836043 w 836043"/>
                <a:gd name="connsiteY8" fmla="*/ 0 h 370435"/>
                <a:gd name="connsiteX9" fmla="*/ 484563 w 836043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3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9" y="30923"/>
                    <a:pt x="353779" y="2556"/>
                  </a:cubicBezTo>
                  <a:cubicBezTo>
                    <a:pt x="372809" y="128"/>
                    <a:pt x="396948" y="0"/>
                    <a:pt x="396948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3" y="0"/>
                  </a:lnTo>
                  <a:cubicBezTo>
                    <a:pt x="814969" y="187965"/>
                    <a:pt x="669882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 197">
              <a:extLst>
                <a:ext uri="{FF2B5EF4-FFF2-40B4-BE49-F238E27FC236}">
                  <a16:creationId xmlns:a16="http://schemas.microsoft.com/office/drawing/2014/main" id="{DB66A14F-FE5E-8D40-8413-8B201FBED635}"/>
                </a:ext>
              </a:extLst>
            </p:cNvPr>
            <p:cNvSpPr/>
            <p:nvPr/>
          </p:nvSpPr>
          <p:spPr>
            <a:xfrm>
              <a:off x="974430" y="-1764409"/>
              <a:ext cx="831580" cy="371270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9 w 835148"/>
                <a:gd name="connsiteY1" fmla="*/ 372863 h 372863"/>
                <a:gd name="connsiteX2" fmla="*/ 417638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9" y="372863"/>
                  </a:lnTo>
                  <a:cubicBezTo>
                    <a:pt x="811521" y="163048"/>
                    <a:pt x="633610" y="0"/>
                    <a:pt x="417638" y="0"/>
                  </a:cubicBezTo>
                  <a:cubicBezTo>
                    <a:pt x="201667" y="128"/>
                    <a:pt x="23756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 198">
              <a:extLst>
                <a:ext uri="{FF2B5EF4-FFF2-40B4-BE49-F238E27FC236}">
                  <a16:creationId xmlns:a16="http://schemas.microsoft.com/office/drawing/2014/main" id="{0AC81C94-82D7-4545-8E23-3377FC128777}"/>
                </a:ext>
              </a:extLst>
            </p:cNvPr>
            <p:cNvSpPr/>
            <p:nvPr/>
          </p:nvSpPr>
          <p:spPr>
            <a:xfrm>
              <a:off x="3290623" y="-1771789"/>
              <a:ext cx="831580" cy="371270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9 w 835148"/>
                <a:gd name="connsiteY1" fmla="*/ 372863 h 372863"/>
                <a:gd name="connsiteX2" fmla="*/ 417638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9" y="372863"/>
                  </a:lnTo>
                  <a:cubicBezTo>
                    <a:pt x="811521" y="163048"/>
                    <a:pt x="633609" y="0"/>
                    <a:pt x="417638" y="0"/>
                  </a:cubicBezTo>
                  <a:cubicBezTo>
                    <a:pt x="201667" y="0"/>
                    <a:pt x="23628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00" name="Graphic 4">
              <a:extLst>
                <a:ext uri="{FF2B5EF4-FFF2-40B4-BE49-F238E27FC236}">
                  <a16:creationId xmlns:a16="http://schemas.microsoft.com/office/drawing/2014/main" id="{F24C262C-6A9D-D44F-A051-E1272E0ADE78}"/>
                </a:ext>
              </a:extLst>
            </p:cNvPr>
            <p:cNvGrpSpPr/>
            <p:nvPr/>
          </p:nvGrpSpPr>
          <p:grpSpPr>
            <a:xfrm>
              <a:off x="-426376" y="-1308273"/>
              <a:ext cx="832599" cy="376565"/>
              <a:chOff x="682895" y="4708459"/>
              <a:chExt cx="836171" cy="378181"/>
            </a:xfrm>
            <a:solidFill>
              <a:srgbClr val="F54359"/>
            </a:solidFill>
          </p:grpSpPr>
          <p:sp>
            <p:nvSpPr>
              <p:cNvPr id="226" name="Freeform 225">
                <a:extLst>
                  <a:ext uri="{FF2B5EF4-FFF2-40B4-BE49-F238E27FC236}">
                    <a16:creationId xmlns:a16="http://schemas.microsoft.com/office/drawing/2014/main" id="{92150F54-BDB7-2F4D-937B-39B779F96B8B}"/>
                  </a:ext>
                </a:extLst>
              </p:cNvPr>
              <p:cNvSpPr/>
              <p:nvPr/>
            </p:nvSpPr>
            <p:spPr>
              <a:xfrm>
                <a:off x="1091338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7" name="Freeform 226">
                <a:extLst>
                  <a:ext uri="{FF2B5EF4-FFF2-40B4-BE49-F238E27FC236}">
                    <a16:creationId xmlns:a16="http://schemas.microsoft.com/office/drawing/2014/main" id="{A75E0447-69EF-A548-B41C-97B4580DF3E4}"/>
                  </a:ext>
                </a:extLst>
              </p:cNvPr>
              <p:cNvSpPr/>
              <p:nvPr/>
            </p:nvSpPr>
            <p:spPr>
              <a:xfrm>
                <a:off x="682895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10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10" y="375036"/>
                      <a:pt x="5110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01" name="Graphic 4">
              <a:extLst>
                <a:ext uri="{FF2B5EF4-FFF2-40B4-BE49-F238E27FC236}">
                  <a16:creationId xmlns:a16="http://schemas.microsoft.com/office/drawing/2014/main" id="{5789230C-13F0-2E45-9420-CD99211D339D}"/>
                </a:ext>
              </a:extLst>
            </p:cNvPr>
            <p:cNvGrpSpPr/>
            <p:nvPr/>
          </p:nvGrpSpPr>
          <p:grpSpPr>
            <a:xfrm>
              <a:off x="1902153" y="-1308273"/>
              <a:ext cx="832599" cy="376565"/>
              <a:chOff x="3021414" y="4708459"/>
              <a:chExt cx="836171" cy="378181"/>
            </a:xfrm>
            <a:solidFill>
              <a:srgbClr val="F54359"/>
            </a:solidFill>
          </p:grpSpPr>
          <p:sp>
            <p:nvSpPr>
              <p:cNvPr id="224" name="Freeform 223">
                <a:extLst>
                  <a:ext uri="{FF2B5EF4-FFF2-40B4-BE49-F238E27FC236}">
                    <a16:creationId xmlns:a16="http://schemas.microsoft.com/office/drawing/2014/main" id="{228023CC-F1D7-CE43-AB3C-81684BEC33B7}"/>
                  </a:ext>
                </a:extLst>
              </p:cNvPr>
              <p:cNvSpPr/>
              <p:nvPr/>
            </p:nvSpPr>
            <p:spPr>
              <a:xfrm>
                <a:off x="3429857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5" name="Freeform 224">
                <a:extLst>
                  <a:ext uri="{FF2B5EF4-FFF2-40B4-BE49-F238E27FC236}">
                    <a16:creationId xmlns:a16="http://schemas.microsoft.com/office/drawing/2014/main" id="{E91E014A-E109-A94E-A954-AE8894C112B7}"/>
                  </a:ext>
                </a:extLst>
              </p:cNvPr>
              <p:cNvSpPr/>
              <p:nvPr/>
            </p:nvSpPr>
            <p:spPr>
              <a:xfrm>
                <a:off x="3021414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09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09" y="375036"/>
                      <a:pt x="5109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02" name="Freeform 201">
              <a:extLst>
                <a:ext uri="{FF2B5EF4-FFF2-40B4-BE49-F238E27FC236}">
                  <a16:creationId xmlns:a16="http://schemas.microsoft.com/office/drawing/2014/main" id="{0D09AEDB-DE23-9B4E-95CF-DEE381AD95D1}"/>
                </a:ext>
              </a:extLst>
            </p:cNvPr>
            <p:cNvSpPr/>
            <p:nvPr/>
          </p:nvSpPr>
          <p:spPr>
            <a:xfrm>
              <a:off x="2823746" y="-1307744"/>
              <a:ext cx="374590" cy="375575"/>
            </a:xfrm>
            <a:custGeom>
              <a:avLst/>
              <a:gdLst>
                <a:gd name="connsiteX0" fmla="*/ 376028 w 376197"/>
                <a:gd name="connsiteY0" fmla="*/ 370031 h 377186"/>
                <a:gd name="connsiteX1" fmla="*/ 5518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7 w 376197"/>
                <a:gd name="connsiteY4" fmla="*/ 376292 h 377186"/>
                <a:gd name="connsiteX5" fmla="*/ 375773 w 376197"/>
                <a:gd name="connsiteY5" fmla="*/ 377187 h 377186"/>
                <a:gd name="connsiteX6" fmla="*/ 376028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8" y="370031"/>
                  </a:moveTo>
                  <a:cubicBezTo>
                    <a:pt x="385352" y="-22127"/>
                    <a:pt x="5518" y="234"/>
                    <a:pt x="5518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2" y="347925"/>
                    <a:pt x="364917" y="376292"/>
                  </a:cubicBezTo>
                  <a:lnTo>
                    <a:pt x="375773" y="377187"/>
                  </a:lnTo>
                  <a:lnTo>
                    <a:pt x="376028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03" name="Graphic 4">
              <a:extLst>
                <a:ext uri="{FF2B5EF4-FFF2-40B4-BE49-F238E27FC236}">
                  <a16:creationId xmlns:a16="http://schemas.microsoft.com/office/drawing/2014/main" id="{8A5506AC-7838-394F-9BB8-29CB9345783E}"/>
                </a:ext>
              </a:extLst>
            </p:cNvPr>
            <p:cNvGrpSpPr/>
            <p:nvPr/>
          </p:nvGrpSpPr>
          <p:grpSpPr>
            <a:xfrm>
              <a:off x="-424467" y="-1767972"/>
              <a:ext cx="365366" cy="372797"/>
              <a:chOff x="684812" y="4246788"/>
              <a:chExt cx="366934" cy="374396"/>
            </a:xfrm>
            <a:solidFill>
              <a:srgbClr val="004438"/>
            </a:solidFill>
          </p:grpSpPr>
          <p:sp>
            <p:nvSpPr>
              <p:cNvPr id="222" name="Freeform 221">
                <a:extLst>
                  <a:ext uri="{FF2B5EF4-FFF2-40B4-BE49-F238E27FC236}">
                    <a16:creationId xmlns:a16="http://schemas.microsoft.com/office/drawing/2014/main" id="{8EDCEB7F-9951-C340-9453-975D6441A476}"/>
                  </a:ext>
                </a:extLst>
              </p:cNvPr>
              <p:cNvSpPr/>
              <p:nvPr/>
            </p:nvSpPr>
            <p:spPr>
              <a:xfrm>
                <a:off x="684812" y="4246916"/>
                <a:ext cx="193492" cy="374268"/>
              </a:xfrm>
              <a:custGeom>
                <a:avLst/>
                <a:gdLst>
                  <a:gd name="connsiteX0" fmla="*/ 1533 w 193492"/>
                  <a:gd name="connsiteY0" fmla="*/ 216843 h 374268"/>
                  <a:gd name="connsiteX1" fmla="*/ 0 w 193492"/>
                  <a:gd name="connsiteY1" fmla="*/ 191798 h 374268"/>
                  <a:gd name="connsiteX2" fmla="*/ 0 w 193492"/>
                  <a:gd name="connsiteY2" fmla="*/ 167137 h 374268"/>
                  <a:gd name="connsiteX3" fmla="*/ 0 w 193492"/>
                  <a:gd name="connsiteY3" fmla="*/ 0 h 374268"/>
                  <a:gd name="connsiteX4" fmla="*/ 192216 w 193492"/>
                  <a:gd name="connsiteY4" fmla="*/ 158448 h 374268"/>
                  <a:gd name="connsiteX5" fmla="*/ 193493 w 193492"/>
                  <a:gd name="connsiteY5" fmla="*/ 177743 h 374268"/>
                  <a:gd name="connsiteX6" fmla="*/ 193493 w 193492"/>
                  <a:gd name="connsiteY6" fmla="*/ 207132 h 374268"/>
                  <a:gd name="connsiteX7" fmla="*/ 193493 w 193492"/>
                  <a:gd name="connsiteY7" fmla="*/ 207132 h 374268"/>
                  <a:gd name="connsiteX8" fmla="*/ 193493 w 193492"/>
                  <a:gd name="connsiteY8" fmla="*/ 374269 h 374268"/>
                  <a:gd name="connsiteX9" fmla="*/ 1533 w 193492"/>
                  <a:gd name="connsiteY9" fmla="*/ 216843 h 37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8">
                    <a:moveTo>
                      <a:pt x="1533" y="216843"/>
                    </a:moveTo>
                    <a:cubicBezTo>
                      <a:pt x="128" y="207515"/>
                      <a:pt x="0" y="192182"/>
                      <a:pt x="0" y="191798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278" y="364685"/>
                      <a:pt x="16731" y="299773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3" name="Freeform 222">
                <a:extLst>
                  <a:ext uri="{FF2B5EF4-FFF2-40B4-BE49-F238E27FC236}">
                    <a16:creationId xmlns:a16="http://schemas.microsoft.com/office/drawing/2014/main" id="{1120ED5B-8E4E-C34C-8246-2DBCF22025A3}"/>
                  </a:ext>
                </a:extLst>
              </p:cNvPr>
              <p:cNvSpPr/>
              <p:nvPr/>
            </p:nvSpPr>
            <p:spPr>
              <a:xfrm>
                <a:off x="858253" y="4246788"/>
                <a:ext cx="193492" cy="374269"/>
              </a:xfrm>
              <a:custGeom>
                <a:avLst/>
                <a:gdLst>
                  <a:gd name="connsiteX0" fmla="*/ 1533 w 193492"/>
                  <a:gd name="connsiteY0" fmla="*/ 216971 h 374269"/>
                  <a:gd name="connsiteX1" fmla="*/ 0 w 193492"/>
                  <a:gd name="connsiteY1" fmla="*/ 191926 h 374269"/>
                  <a:gd name="connsiteX2" fmla="*/ 0 w 193492"/>
                  <a:gd name="connsiteY2" fmla="*/ 167265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04" name="Freeform 203">
              <a:extLst>
                <a:ext uri="{FF2B5EF4-FFF2-40B4-BE49-F238E27FC236}">
                  <a16:creationId xmlns:a16="http://schemas.microsoft.com/office/drawing/2014/main" id="{004FE261-538A-2343-8088-23B857591710}"/>
                </a:ext>
              </a:extLst>
            </p:cNvPr>
            <p:cNvSpPr/>
            <p:nvPr/>
          </p:nvSpPr>
          <p:spPr>
            <a:xfrm>
              <a:off x="5149986" y="-1307744"/>
              <a:ext cx="374590" cy="375575"/>
            </a:xfrm>
            <a:custGeom>
              <a:avLst/>
              <a:gdLst>
                <a:gd name="connsiteX0" fmla="*/ 376029 w 376197"/>
                <a:gd name="connsiteY0" fmla="*/ 370031 h 377186"/>
                <a:gd name="connsiteX1" fmla="*/ 5519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8 w 376197"/>
                <a:gd name="connsiteY4" fmla="*/ 376292 h 377186"/>
                <a:gd name="connsiteX5" fmla="*/ 375773 w 376197"/>
                <a:gd name="connsiteY5" fmla="*/ 377187 h 377186"/>
                <a:gd name="connsiteX6" fmla="*/ 376029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9" y="370031"/>
                  </a:moveTo>
                  <a:cubicBezTo>
                    <a:pt x="385352" y="-22127"/>
                    <a:pt x="5519" y="234"/>
                    <a:pt x="5519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1" y="347925"/>
                    <a:pt x="364918" y="376292"/>
                  </a:cubicBezTo>
                  <a:lnTo>
                    <a:pt x="375773" y="377187"/>
                  </a:lnTo>
                  <a:lnTo>
                    <a:pt x="376029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 209">
              <a:extLst>
                <a:ext uri="{FF2B5EF4-FFF2-40B4-BE49-F238E27FC236}">
                  <a16:creationId xmlns:a16="http://schemas.microsoft.com/office/drawing/2014/main" id="{4672B9E0-711A-9849-9D1C-4131CA5B6645}"/>
                </a:ext>
              </a:extLst>
            </p:cNvPr>
            <p:cNvSpPr/>
            <p:nvPr/>
          </p:nvSpPr>
          <p:spPr>
            <a:xfrm>
              <a:off x="4694608" y="-1770517"/>
              <a:ext cx="832470" cy="368853"/>
            </a:xfrm>
            <a:custGeom>
              <a:avLst/>
              <a:gdLst>
                <a:gd name="connsiteX0" fmla="*/ 484563 w 836042"/>
                <a:gd name="connsiteY0" fmla="*/ 367497 h 370435"/>
                <a:gd name="connsiteX1" fmla="*/ 428622 w 836042"/>
                <a:gd name="connsiteY1" fmla="*/ 370436 h 370435"/>
                <a:gd name="connsiteX2" fmla="*/ 373448 w 836042"/>
                <a:gd name="connsiteY2" fmla="*/ 370436 h 370435"/>
                <a:gd name="connsiteX3" fmla="*/ 0 w 836042"/>
                <a:gd name="connsiteY3" fmla="*/ 370436 h 370435"/>
                <a:gd name="connsiteX4" fmla="*/ 353779 w 836042"/>
                <a:gd name="connsiteY4" fmla="*/ 2556 h 370435"/>
                <a:gd name="connsiteX5" fmla="*/ 396947 w 836042"/>
                <a:gd name="connsiteY5" fmla="*/ 0 h 370435"/>
                <a:gd name="connsiteX6" fmla="*/ 462595 w 836042"/>
                <a:gd name="connsiteY6" fmla="*/ 0 h 370435"/>
                <a:gd name="connsiteX7" fmla="*/ 462595 w 836042"/>
                <a:gd name="connsiteY7" fmla="*/ 0 h 370435"/>
                <a:gd name="connsiteX8" fmla="*/ 836042 w 836042"/>
                <a:gd name="connsiteY8" fmla="*/ 0 h 370435"/>
                <a:gd name="connsiteX9" fmla="*/ 484563 w 836042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2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8" y="30923"/>
                    <a:pt x="353779" y="2556"/>
                  </a:cubicBezTo>
                  <a:cubicBezTo>
                    <a:pt x="372809" y="128"/>
                    <a:pt x="396947" y="0"/>
                    <a:pt x="396947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2" y="0"/>
                  </a:lnTo>
                  <a:cubicBezTo>
                    <a:pt x="814969" y="187965"/>
                    <a:pt x="669882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11" name="Graphic 4">
              <a:extLst>
                <a:ext uri="{FF2B5EF4-FFF2-40B4-BE49-F238E27FC236}">
                  <a16:creationId xmlns:a16="http://schemas.microsoft.com/office/drawing/2014/main" id="{8778B160-B8E1-D64F-A48B-2C5FACB5D139}"/>
                </a:ext>
              </a:extLst>
            </p:cNvPr>
            <p:cNvGrpSpPr/>
            <p:nvPr/>
          </p:nvGrpSpPr>
          <p:grpSpPr>
            <a:xfrm>
              <a:off x="4223687" y="-1308273"/>
              <a:ext cx="832600" cy="376565"/>
              <a:chOff x="5352908" y="4708459"/>
              <a:chExt cx="836172" cy="378181"/>
            </a:xfrm>
            <a:solidFill>
              <a:srgbClr val="F54359"/>
            </a:solidFill>
          </p:grpSpPr>
          <p:sp>
            <p:nvSpPr>
              <p:cNvPr id="220" name="Freeform 219">
                <a:extLst>
                  <a:ext uri="{FF2B5EF4-FFF2-40B4-BE49-F238E27FC236}">
                    <a16:creationId xmlns:a16="http://schemas.microsoft.com/office/drawing/2014/main" id="{59C32446-E7D0-0E4B-9724-A69CFA616A07}"/>
                  </a:ext>
                </a:extLst>
              </p:cNvPr>
              <p:cNvSpPr/>
              <p:nvPr/>
            </p:nvSpPr>
            <p:spPr>
              <a:xfrm>
                <a:off x="5761352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1" name="Freeform 220">
                <a:extLst>
                  <a:ext uri="{FF2B5EF4-FFF2-40B4-BE49-F238E27FC236}">
                    <a16:creationId xmlns:a16="http://schemas.microsoft.com/office/drawing/2014/main" id="{0F501B1F-AC71-D24A-821C-7AAE032D6938}"/>
                  </a:ext>
                </a:extLst>
              </p:cNvPr>
              <p:cNvSpPr/>
              <p:nvPr/>
            </p:nvSpPr>
            <p:spPr>
              <a:xfrm>
                <a:off x="5352908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10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10" y="375036"/>
                      <a:pt x="5110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17" name="Graphic 4">
              <a:extLst>
                <a:ext uri="{FF2B5EF4-FFF2-40B4-BE49-F238E27FC236}">
                  <a16:creationId xmlns:a16="http://schemas.microsoft.com/office/drawing/2014/main" id="{04DF4C93-BE6E-7349-852B-60F73C3FD8D1}"/>
                </a:ext>
              </a:extLst>
            </p:cNvPr>
            <p:cNvGrpSpPr/>
            <p:nvPr/>
          </p:nvGrpSpPr>
          <p:grpSpPr>
            <a:xfrm>
              <a:off x="4225468" y="-1767972"/>
              <a:ext cx="365493" cy="372670"/>
              <a:chOff x="5354697" y="4246788"/>
              <a:chExt cx="367061" cy="374269"/>
            </a:xfrm>
            <a:solidFill>
              <a:srgbClr val="004438"/>
            </a:solidFill>
          </p:grpSpPr>
          <p:sp>
            <p:nvSpPr>
              <p:cNvPr id="218" name="Freeform 217">
                <a:extLst>
                  <a:ext uri="{FF2B5EF4-FFF2-40B4-BE49-F238E27FC236}">
                    <a16:creationId xmlns:a16="http://schemas.microsoft.com/office/drawing/2014/main" id="{DCC4AD48-0535-3B44-AC5B-BA7A9B5AFF87}"/>
                  </a:ext>
                </a:extLst>
              </p:cNvPr>
              <p:cNvSpPr/>
              <p:nvPr/>
            </p:nvSpPr>
            <p:spPr>
              <a:xfrm>
                <a:off x="5354697" y="4246788"/>
                <a:ext cx="193493" cy="374269"/>
              </a:xfrm>
              <a:custGeom>
                <a:avLst/>
                <a:gdLst>
                  <a:gd name="connsiteX0" fmla="*/ 1533 w 193493"/>
                  <a:gd name="connsiteY0" fmla="*/ 216971 h 374269"/>
                  <a:gd name="connsiteX1" fmla="*/ 0 w 193493"/>
                  <a:gd name="connsiteY1" fmla="*/ 191926 h 374269"/>
                  <a:gd name="connsiteX2" fmla="*/ 0 w 193493"/>
                  <a:gd name="connsiteY2" fmla="*/ 167265 h 374269"/>
                  <a:gd name="connsiteX3" fmla="*/ 0 w 193493"/>
                  <a:gd name="connsiteY3" fmla="*/ 0 h 374269"/>
                  <a:gd name="connsiteX4" fmla="*/ 192216 w 193493"/>
                  <a:gd name="connsiteY4" fmla="*/ 158448 h 374269"/>
                  <a:gd name="connsiteX5" fmla="*/ 193493 w 193493"/>
                  <a:gd name="connsiteY5" fmla="*/ 177743 h 374269"/>
                  <a:gd name="connsiteX6" fmla="*/ 193493 w 193493"/>
                  <a:gd name="connsiteY6" fmla="*/ 207132 h 374269"/>
                  <a:gd name="connsiteX7" fmla="*/ 193493 w 193493"/>
                  <a:gd name="connsiteY7" fmla="*/ 207132 h 374269"/>
                  <a:gd name="connsiteX8" fmla="*/ 193493 w 193493"/>
                  <a:gd name="connsiteY8" fmla="*/ 374269 h 374269"/>
                  <a:gd name="connsiteX9" fmla="*/ 1533 w 193493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3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1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9" name="Freeform 218">
                <a:extLst>
                  <a:ext uri="{FF2B5EF4-FFF2-40B4-BE49-F238E27FC236}">
                    <a16:creationId xmlns:a16="http://schemas.microsoft.com/office/drawing/2014/main" id="{2ACB92D2-25EB-CD43-A636-935F8929DC59}"/>
                  </a:ext>
                </a:extLst>
              </p:cNvPr>
              <p:cNvSpPr/>
              <p:nvPr/>
            </p:nvSpPr>
            <p:spPr>
              <a:xfrm>
                <a:off x="5528266" y="4246788"/>
                <a:ext cx="193492" cy="374269"/>
              </a:xfrm>
              <a:custGeom>
                <a:avLst/>
                <a:gdLst>
                  <a:gd name="connsiteX0" fmla="*/ 1533 w 193492"/>
                  <a:gd name="connsiteY0" fmla="*/ 216971 h 374269"/>
                  <a:gd name="connsiteX1" fmla="*/ 0 w 193492"/>
                  <a:gd name="connsiteY1" fmla="*/ 191926 h 374269"/>
                  <a:gd name="connsiteX2" fmla="*/ 0 w 193492"/>
                  <a:gd name="connsiteY2" fmla="*/ 167265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2 w 193492"/>
                  <a:gd name="connsiteY5" fmla="*/ 177743 h 374269"/>
                  <a:gd name="connsiteX6" fmla="*/ 193492 w 193492"/>
                  <a:gd name="connsiteY6" fmla="*/ 207132 h 374269"/>
                  <a:gd name="connsiteX7" fmla="*/ 193492 w 193492"/>
                  <a:gd name="connsiteY7" fmla="*/ 207132 h 374269"/>
                  <a:gd name="connsiteX8" fmla="*/ 193492 w 193492"/>
                  <a:gd name="connsiteY8" fmla="*/ 374269 h 374269"/>
                  <a:gd name="connsiteX9" fmla="*/ 1533 w 193492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971"/>
                    </a:moveTo>
                    <a:cubicBezTo>
                      <a:pt x="127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2" y="167009"/>
                      <a:pt x="193492" y="177743"/>
                      <a:pt x="193492" y="177743"/>
                    </a:cubicBezTo>
                    <a:lnTo>
                      <a:pt x="193492" y="207132"/>
                    </a:lnTo>
                    <a:lnTo>
                      <a:pt x="193492" y="207132"/>
                    </a:lnTo>
                    <a:lnTo>
                      <a:pt x="193492" y="374269"/>
                    </a:lnTo>
                    <a:cubicBezTo>
                      <a:pt x="95405" y="364813"/>
                      <a:pt x="16858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4634362-056C-F01E-533C-D8CC77FDBACB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4" name="Google Shape;20;p16">
            <a:extLst>
              <a:ext uri="{FF2B5EF4-FFF2-40B4-BE49-F238E27FC236}">
                <a16:creationId xmlns:a16="http://schemas.microsoft.com/office/drawing/2014/main" id="{EC18173F-472D-DE30-1E3C-94F96F28EDBE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1;p16">
            <a:extLst>
              <a:ext uri="{FF2B5EF4-FFF2-40B4-BE49-F238E27FC236}">
                <a16:creationId xmlns:a16="http://schemas.microsoft.com/office/drawing/2014/main" id="{40226C45-5421-2ADB-44C2-6131DFAB3553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B208F9D-94DD-4405-DE43-C1A8FC897F3A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logo for a company&#10;&#10;Description automatically generated">
            <a:extLst>
              <a:ext uri="{FF2B5EF4-FFF2-40B4-BE49-F238E27FC236}">
                <a16:creationId xmlns:a16="http://schemas.microsoft.com/office/drawing/2014/main" id="{855E7E6A-82F4-4D4B-0D0D-34E7CBCB474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5511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Work_Divider_Slide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lide Number Placeholder 3">
            <a:extLst>
              <a:ext uri="{FF2B5EF4-FFF2-40B4-BE49-F238E27FC236}">
                <a16:creationId xmlns:a16="http://schemas.microsoft.com/office/drawing/2014/main" id="{8B40897D-5A8E-6344-B134-38BC71DF0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B73501-60C7-2E84-AF20-0133847653ED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4" name="Google Shape;20;p16">
            <a:extLst>
              <a:ext uri="{FF2B5EF4-FFF2-40B4-BE49-F238E27FC236}">
                <a16:creationId xmlns:a16="http://schemas.microsoft.com/office/drawing/2014/main" id="{372159DB-4DF6-1192-191D-72E5CBFDF526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1;p16">
            <a:extLst>
              <a:ext uri="{FF2B5EF4-FFF2-40B4-BE49-F238E27FC236}">
                <a16:creationId xmlns:a16="http://schemas.microsoft.com/office/drawing/2014/main" id="{9123306C-ACE5-F752-DED7-19B0EB9A62B6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76579D6-3627-33F4-F69E-FB44F8325B0B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logo for a company&#10;&#10;Description automatically generated">
            <a:extLst>
              <a:ext uri="{FF2B5EF4-FFF2-40B4-BE49-F238E27FC236}">
                <a16:creationId xmlns:a16="http://schemas.microsoft.com/office/drawing/2014/main" id="{C1FF26B0-F90D-0D74-F8BA-3765A120738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6089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Work_Divider_Slide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34613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Work_Divider_Slide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07BF0E8-3A99-2E42-9081-15EA8B9C92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77812" y="1511073"/>
            <a:ext cx="9038686" cy="3827027"/>
          </a:xfrm>
          <a:custGeom>
            <a:avLst/>
            <a:gdLst>
              <a:gd name="connsiteX0" fmla="*/ 2410653 w 9038686"/>
              <a:gd name="connsiteY0" fmla="*/ 1114307 h 3827027"/>
              <a:gd name="connsiteX1" fmla="*/ 1250942 w 9038686"/>
              <a:gd name="connsiteY1" fmla="*/ 2280115 h 3827027"/>
              <a:gd name="connsiteX2" fmla="*/ 2408341 w 9038686"/>
              <a:gd name="connsiteY2" fmla="*/ 2282427 h 3827027"/>
              <a:gd name="connsiteX3" fmla="*/ 4609207 w 9038686"/>
              <a:gd name="connsiteY3" fmla="*/ 0 h 3827027"/>
              <a:gd name="connsiteX4" fmla="*/ 5988374 w 9038686"/>
              <a:gd name="connsiteY4" fmla="*/ 2733 h 3827027"/>
              <a:gd name="connsiteX5" fmla="*/ 5985642 w 9038686"/>
              <a:gd name="connsiteY5" fmla="*/ 1398086 h 3827027"/>
              <a:gd name="connsiteX6" fmla="*/ 7651321 w 9038686"/>
              <a:gd name="connsiteY6" fmla="*/ 1401450 h 3827027"/>
              <a:gd name="connsiteX7" fmla="*/ 7654054 w 9038686"/>
              <a:gd name="connsiteY7" fmla="*/ 6096 h 3827027"/>
              <a:gd name="connsiteX8" fmla="*/ 9038686 w 9038686"/>
              <a:gd name="connsiteY8" fmla="*/ 8829 h 3827027"/>
              <a:gd name="connsiteX9" fmla="*/ 9030909 w 9038686"/>
              <a:gd name="connsiteY9" fmla="*/ 3827027 h 3827027"/>
              <a:gd name="connsiteX10" fmla="*/ 7646487 w 9038686"/>
              <a:gd name="connsiteY10" fmla="*/ 3824295 h 3827027"/>
              <a:gd name="connsiteX11" fmla="*/ 7649429 w 9038686"/>
              <a:gd name="connsiteY11" fmla="*/ 2358732 h 3827027"/>
              <a:gd name="connsiteX12" fmla="*/ 5983750 w 9038686"/>
              <a:gd name="connsiteY12" fmla="*/ 2355369 h 3827027"/>
              <a:gd name="connsiteX13" fmla="*/ 5981858 w 9038686"/>
              <a:gd name="connsiteY13" fmla="*/ 3333251 h 3827027"/>
              <a:gd name="connsiteX14" fmla="*/ 5980807 w 9038686"/>
              <a:gd name="connsiteY14" fmla="*/ 3821141 h 3827027"/>
              <a:gd name="connsiteX15" fmla="*/ 4601639 w 9038686"/>
              <a:gd name="connsiteY15" fmla="*/ 3818409 h 3827027"/>
              <a:gd name="connsiteX16" fmla="*/ 4602690 w 9038686"/>
              <a:gd name="connsiteY16" fmla="*/ 3333461 h 3827027"/>
              <a:gd name="connsiteX17" fmla="*/ 4604372 w 9038686"/>
              <a:gd name="connsiteY17" fmla="*/ 2486117 h 3827027"/>
              <a:gd name="connsiteX18" fmla="*/ 4887521 w 9038686"/>
              <a:gd name="connsiteY18" fmla="*/ 2486117 h 3827027"/>
              <a:gd name="connsiteX19" fmla="*/ 5018270 w 9038686"/>
              <a:gd name="connsiteY19" fmla="*/ 2486117 h 3827027"/>
              <a:gd name="connsiteX20" fmla="*/ 5018270 w 9038686"/>
              <a:gd name="connsiteY20" fmla="*/ 2355369 h 3827027"/>
              <a:gd name="connsiteX21" fmla="*/ 5018270 w 9038686"/>
              <a:gd name="connsiteY21" fmla="*/ 1872523 h 3827027"/>
              <a:gd name="connsiteX22" fmla="*/ 4887521 w 9038686"/>
              <a:gd name="connsiteY22" fmla="*/ 2355369 h 3827027"/>
              <a:gd name="connsiteX23" fmla="*/ 4360322 w 9038686"/>
              <a:gd name="connsiteY23" fmla="*/ 2355369 h 3827027"/>
              <a:gd name="connsiteX24" fmla="*/ 4360322 w 9038686"/>
              <a:gd name="connsiteY24" fmla="*/ 2356210 h 3827027"/>
              <a:gd name="connsiteX25" fmla="*/ 3629853 w 9038686"/>
              <a:gd name="connsiteY25" fmla="*/ 2354528 h 3827027"/>
              <a:gd name="connsiteX26" fmla="*/ 3618292 w 9038686"/>
              <a:gd name="connsiteY26" fmla="*/ 3144906 h 3827027"/>
              <a:gd name="connsiteX27" fmla="*/ 3617031 w 9038686"/>
              <a:gd name="connsiteY27" fmla="*/ 3810211 h 3827027"/>
              <a:gd name="connsiteX28" fmla="*/ 2400143 w 9038686"/>
              <a:gd name="connsiteY28" fmla="*/ 3807688 h 3827027"/>
              <a:gd name="connsiteX29" fmla="*/ 2401404 w 9038686"/>
              <a:gd name="connsiteY29" fmla="*/ 3142383 h 3827027"/>
              <a:gd name="connsiteX30" fmla="*/ 0 w 9038686"/>
              <a:gd name="connsiteY30" fmla="*/ 3137549 h 3827027"/>
              <a:gd name="connsiteX31" fmla="*/ 1682 w 9038686"/>
              <a:gd name="connsiteY31" fmla="*/ 2337081 h 3827027"/>
              <a:gd name="connsiteX32" fmla="*/ 2169125 w 9038686"/>
              <a:gd name="connsiteY32" fmla="*/ 145673 h 3827027"/>
              <a:gd name="connsiteX33" fmla="*/ 3634688 w 9038686"/>
              <a:gd name="connsiteY33" fmla="*/ 148616 h 3827027"/>
              <a:gd name="connsiteX34" fmla="*/ 3632375 w 9038686"/>
              <a:gd name="connsiteY34" fmla="*/ 1276166 h 3827027"/>
              <a:gd name="connsiteX35" fmla="*/ 3229829 w 9038686"/>
              <a:gd name="connsiteY35" fmla="*/ 1276166 h 3827027"/>
              <a:gd name="connsiteX36" fmla="*/ 3099081 w 9038686"/>
              <a:gd name="connsiteY36" fmla="*/ 1275956 h 3827027"/>
              <a:gd name="connsiteX37" fmla="*/ 3099081 w 9038686"/>
              <a:gd name="connsiteY37" fmla="*/ 1276166 h 3827027"/>
              <a:gd name="connsiteX38" fmla="*/ 3098870 w 9038686"/>
              <a:gd name="connsiteY38" fmla="*/ 1276166 h 3827027"/>
              <a:gd name="connsiteX39" fmla="*/ 3098870 w 9038686"/>
              <a:gd name="connsiteY39" fmla="*/ 1406915 h 3827027"/>
              <a:gd name="connsiteX40" fmla="*/ 3098870 w 9038686"/>
              <a:gd name="connsiteY40" fmla="*/ 1407756 h 3827027"/>
              <a:gd name="connsiteX41" fmla="*/ 3098870 w 9038686"/>
              <a:gd name="connsiteY41" fmla="*/ 1416795 h 3827027"/>
              <a:gd name="connsiteX42" fmla="*/ 3098870 w 9038686"/>
              <a:gd name="connsiteY42" fmla="*/ 1889550 h 3827027"/>
              <a:gd name="connsiteX43" fmla="*/ 3226886 w 9038686"/>
              <a:gd name="connsiteY43" fmla="*/ 1416795 h 3827027"/>
              <a:gd name="connsiteX44" fmla="*/ 3229619 w 9038686"/>
              <a:gd name="connsiteY44" fmla="*/ 1416795 h 3827027"/>
              <a:gd name="connsiteX45" fmla="*/ 3229619 w 9038686"/>
              <a:gd name="connsiteY45" fmla="*/ 1406915 h 3827027"/>
              <a:gd name="connsiteX46" fmla="*/ 3632165 w 9038686"/>
              <a:gd name="connsiteY46" fmla="*/ 1407756 h 3827027"/>
              <a:gd name="connsiteX47" fmla="*/ 4606264 w 9038686"/>
              <a:gd name="connsiteY47" fmla="*/ 1410068 h 382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9038686" h="3827027">
                <a:moveTo>
                  <a:pt x="2410653" y="1114307"/>
                </a:moveTo>
                <a:lnTo>
                  <a:pt x="1250942" y="2280115"/>
                </a:lnTo>
                <a:lnTo>
                  <a:pt x="2408341" y="2282427"/>
                </a:lnTo>
                <a:close/>
                <a:moveTo>
                  <a:pt x="4609207" y="0"/>
                </a:moveTo>
                <a:lnTo>
                  <a:pt x="5988374" y="2733"/>
                </a:lnTo>
                <a:lnTo>
                  <a:pt x="5985642" y="1398086"/>
                </a:lnTo>
                <a:lnTo>
                  <a:pt x="7651321" y="1401450"/>
                </a:lnTo>
                <a:lnTo>
                  <a:pt x="7654054" y="6096"/>
                </a:lnTo>
                <a:lnTo>
                  <a:pt x="9038686" y="8829"/>
                </a:lnTo>
                <a:lnTo>
                  <a:pt x="9030909" y="3827027"/>
                </a:lnTo>
                <a:lnTo>
                  <a:pt x="7646487" y="3824295"/>
                </a:lnTo>
                <a:lnTo>
                  <a:pt x="7649429" y="2358732"/>
                </a:lnTo>
                <a:lnTo>
                  <a:pt x="5983750" y="2355369"/>
                </a:lnTo>
                <a:lnTo>
                  <a:pt x="5981858" y="3333251"/>
                </a:lnTo>
                <a:lnTo>
                  <a:pt x="5980807" y="3821141"/>
                </a:lnTo>
                <a:lnTo>
                  <a:pt x="4601639" y="3818409"/>
                </a:lnTo>
                <a:lnTo>
                  <a:pt x="4602690" y="3333461"/>
                </a:lnTo>
                <a:lnTo>
                  <a:pt x="4604372" y="2486117"/>
                </a:lnTo>
                <a:lnTo>
                  <a:pt x="4887521" y="2486117"/>
                </a:lnTo>
                <a:lnTo>
                  <a:pt x="5018270" y="2486117"/>
                </a:lnTo>
                <a:lnTo>
                  <a:pt x="5018270" y="2355369"/>
                </a:lnTo>
                <a:lnTo>
                  <a:pt x="5018270" y="1872523"/>
                </a:lnTo>
                <a:lnTo>
                  <a:pt x="4887521" y="2355369"/>
                </a:lnTo>
                <a:lnTo>
                  <a:pt x="4360322" y="2355369"/>
                </a:lnTo>
                <a:lnTo>
                  <a:pt x="4360322" y="2356210"/>
                </a:lnTo>
                <a:lnTo>
                  <a:pt x="3629853" y="2354528"/>
                </a:lnTo>
                <a:lnTo>
                  <a:pt x="3618292" y="3144906"/>
                </a:lnTo>
                <a:lnTo>
                  <a:pt x="3617031" y="3810211"/>
                </a:lnTo>
                <a:lnTo>
                  <a:pt x="2400143" y="3807688"/>
                </a:lnTo>
                <a:lnTo>
                  <a:pt x="2401404" y="3142383"/>
                </a:lnTo>
                <a:lnTo>
                  <a:pt x="0" y="3137549"/>
                </a:lnTo>
                <a:lnTo>
                  <a:pt x="1682" y="2337081"/>
                </a:lnTo>
                <a:lnTo>
                  <a:pt x="2169125" y="145673"/>
                </a:lnTo>
                <a:lnTo>
                  <a:pt x="3634688" y="148616"/>
                </a:lnTo>
                <a:lnTo>
                  <a:pt x="3632375" y="1276166"/>
                </a:lnTo>
                <a:lnTo>
                  <a:pt x="3229829" y="1276166"/>
                </a:lnTo>
                <a:lnTo>
                  <a:pt x="3099081" y="1275956"/>
                </a:lnTo>
                <a:lnTo>
                  <a:pt x="3099081" y="1276166"/>
                </a:lnTo>
                <a:lnTo>
                  <a:pt x="3098870" y="1276166"/>
                </a:lnTo>
                <a:lnTo>
                  <a:pt x="3098870" y="1406915"/>
                </a:lnTo>
                <a:lnTo>
                  <a:pt x="3098870" y="1407756"/>
                </a:lnTo>
                <a:lnTo>
                  <a:pt x="3098870" y="1416795"/>
                </a:lnTo>
                <a:lnTo>
                  <a:pt x="3098870" y="1889550"/>
                </a:lnTo>
                <a:lnTo>
                  <a:pt x="3226886" y="1416795"/>
                </a:lnTo>
                <a:lnTo>
                  <a:pt x="3229619" y="1416795"/>
                </a:lnTo>
                <a:lnTo>
                  <a:pt x="3229619" y="1406915"/>
                </a:lnTo>
                <a:lnTo>
                  <a:pt x="3632165" y="1407756"/>
                </a:lnTo>
                <a:lnTo>
                  <a:pt x="4606264" y="14100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7707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Work_Divider_Slide_2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07BF0E8-3A99-2E42-9081-15EA8B9C92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77812" y="1511073"/>
            <a:ext cx="9038686" cy="3827027"/>
          </a:xfrm>
          <a:custGeom>
            <a:avLst/>
            <a:gdLst>
              <a:gd name="connsiteX0" fmla="*/ 2410653 w 9038686"/>
              <a:gd name="connsiteY0" fmla="*/ 1114307 h 3827027"/>
              <a:gd name="connsiteX1" fmla="*/ 1250942 w 9038686"/>
              <a:gd name="connsiteY1" fmla="*/ 2280115 h 3827027"/>
              <a:gd name="connsiteX2" fmla="*/ 2408341 w 9038686"/>
              <a:gd name="connsiteY2" fmla="*/ 2282427 h 3827027"/>
              <a:gd name="connsiteX3" fmla="*/ 4609207 w 9038686"/>
              <a:gd name="connsiteY3" fmla="*/ 0 h 3827027"/>
              <a:gd name="connsiteX4" fmla="*/ 5988374 w 9038686"/>
              <a:gd name="connsiteY4" fmla="*/ 2733 h 3827027"/>
              <a:gd name="connsiteX5" fmla="*/ 5985642 w 9038686"/>
              <a:gd name="connsiteY5" fmla="*/ 1398086 h 3827027"/>
              <a:gd name="connsiteX6" fmla="*/ 7651321 w 9038686"/>
              <a:gd name="connsiteY6" fmla="*/ 1401450 h 3827027"/>
              <a:gd name="connsiteX7" fmla="*/ 7654054 w 9038686"/>
              <a:gd name="connsiteY7" fmla="*/ 6096 h 3827027"/>
              <a:gd name="connsiteX8" fmla="*/ 9038686 w 9038686"/>
              <a:gd name="connsiteY8" fmla="*/ 8829 h 3827027"/>
              <a:gd name="connsiteX9" fmla="*/ 9030909 w 9038686"/>
              <a:gd name="connsiteY9" fmla="*/ 3827027 h 3827027"/>
              <a:gd name="connsiteX10" fmla="*/ 7646487 w 9038686"/>
              <a:gd name="connsiteY10" fmla="*/ 3824295 h 3827027"/>
              <a:gd name="connsiteX11" fmla="*/ 7649429 w 9038686"/>
              <a:gd name="connsiteY11" fmla="*/ 2358732 h 3827027"/>
              <a:gd name="connsiteX12" fmla="*/ 5983750 w 9038686"/>
              <a:gd name="connsiteY12" fmla="*/ 2355369 h 3827027"/>
              <a:gd name="connsiteX13" fmla="*/ 5981858 w 9038686"/>
              <a:gd name="connsiteY13" fmla="*/ 3333251 h 3827027"/>
              <a:gd name="connsiteX14" fmla="*/ 5980807 w 9038686"/>
              <a:gd name="connsiteY14" fmla="*/ 3821141 h 3827027"/>
              <a:gd name="connsiteX15" fmla="*/ 4601639 w 9038686"/>
              <a:gd name="connsiteY15" fmla="*/ 3818409 h 3827027"/>
              <a:gd name="connsiteX16" fmla="*/ 4602690 w 9038686"/>
              <a:gd name="connsiteY16" fmla="*/ 3333461 h 3827027"/>
              <a:gd name="connsiteX17" fmla="*/ 4604372 w 9038686"/>
              <a:gd name="connsiteY17" fmla="*/ 2486117 h 3827027"/>
              <a:gd name="connsiteX18" fmla="*/ 4887521 w 9038686"/>
              <a:gd name="connsiteY18" fmla="*/ 2486117 h 3827027"/>
              <a:gd name="connsiteX19" fmla="*/ 5018270 w 9038686"/>
              <a:gd name="connsiteY19" fmla="*/ 2486117 h 3827027"/>
              <a:gd name="connsiteX20" fmla="*/ 5018270 w 9038686"/>
              <a:gd name="connsiteY20" fmla="*/ 2355369 h 3827027"/>
              <a:gd name="connsiteX21" fmla="*/ 5018270 w 9038686"/>
              <a:gd name="connsiteY21" fmla="*/ 1872523 h 3827027"/>
              <a:gd name="connsiteX22" fmla="*/ 4887521 w 9038686"/>
              <a:gd name="connsiteY22" fmla="*/ 2355369 h 3827027"/>
              <a:gd name="connsiteX23" fmla="*/ 4360322 w 9038686"/>
              <a:gd name="connsiteY23" fmla="*/ 2355369 h 3827027"/>
              <a:gd name="connsiteX24" fmla="*/ 4360322 w 9038686"/>
              <a:gd name="connsiteY24" fmla="*/ 2356210 h 3827027"/>
              <a:gd name="connsiteX25" fmla="*/ 3629853 w 9038686"/>
              <a:gd name="connsiteY25" fmla="*/ 2354528 h 3827027"/>
              <a:gd name="connsiteX26" fmla="*/ 3618292 w 9038686"/>
              <a:gd name="connsiteY26" fmla="*/ 3144906 h 3827027"/>
              <a:gd name="connsiteX27" fmla="*/ 3617031 w 9038686"/>
              <a:gd name="connsiteY27" fmla="*/ 3810211 h 3827027"/>
              <a:gd name="connsiteX28" fmla="*/ 2400143 w 9038686"/>
              <a:gd name="connsiteY28" fmla="*/ 3807688 h 3827027"/>
              <a:gd name="connsiteX29" fmla="*/ 2401404 w 9038686"/>
              <a:gd name="connsiteY29" fmla="*/ 3142383 h 3827027"/>
              <a:gd name="connsiteX30" fmla="*/ 0 w 9038686"/>
              <a:gd name="connsiteY30" fmla="*/ 3137549 h 3827027"/>
              <a:gd name="connsiteX31" fmla="*/ 1682 w 9038686"/>
              <a:gd name="connsiteY31" fmla="*/ 2337081 h 3827027"/>
              <a:gd name="connsiteX32" fmla="*/ 2169125 w 9038686"/>
              <a:gd name="connsiteY32" fmla="*/ 145673 h 3827027"/>
              <a:gd name="connsiteX33" fmla="*/ 3634688 w 9038686"/>
              <a:gd name="connsiteY33" fmla="*/ 148616 h 3827027"/>
              <a:gd name="connsiteX34" fmla="*/ 3632375 w 9038686"/>
              <a:gd name="connsiteY34" fmla="*/ 1276166 h 3827027"/>
              <a:gd name="connsiteX35" fmla="*/ 3229829 w 9038686"/>
              <a:gd name="connsiteY35" fmla="*/ 1276166 h 3827027"/>
              <a:gd name="connsiteX36" fmla="*/ 3099081 w 9038686"/>
              <a:gd name="connsiteY36" fmla="*/ 1275956 h 3827027"/>
              <a:gd name="connsiteX37" fmla="*/ 3099081 w 9038686"/>
              <a:gd name="connsiteY37" fmla="*/ 1276166 h 3827027"/>
              <a:gd name="connsiteX38" fmla="*/ 3098870 w 9038686"/>
              <a:gd name="connsiteY38" fmla="*/ 1276166 h 3827027"/>
              <a:gd name="connsiteX39" fmla="*/ 3098870 w 9038686"/>
              <a:gd name="connsiteY39" fmla="*/ 1406915 h 3827027"/>
              <a:gd name="connsiteX40" fmla="*/ 3098870 w 9038686"/>
              <a:gd name="connsiteY40" fmla="*/ 1407756 h 3827027"/>
              <a:gd name="connsiteX41" fmla="*/ 3098870 w 9038686"/>
              <a:gd name="connsiteY41" fmla="*/ 1416795 h 3827027"/>
              <a:gd name="connsiteX42" fmla="*/ 3098870 w 9038686"/>
              <a:gd name="connsiteY42" fmla="*/ 1889550 h 3827027"/>
              <a:gd name="connsiteX43" fmla="*/ 3226886 w 9038686"/>
              <a:gd name="connsiteY43" fmla="*/ 1416795 h 3827027"/>
              <a:gd name="connsiteX44" fmla="*/ 3229619 w 9038686"/>
              <a:gd name="connsiteY44" fmla="*/ 1416795 h 3827027"/>
              <a:gd name="connsiteX45" fmla="*/ 3229619 w 9038686"/>
              <a:gd name="connsiteY45" fmla="*/ 1406915 h 3827027"/>
              <a:gd name="connsiteX46" fmla="*/ 3632165 w 9038686"/>
              <a:gd name="connsiteY46" fmla="*/ 1407756 h 3827027"/>
              <a:gd name="connsiteX47" fmla="*/ 4606264 w 9038686"/>
              <a:gd name="connsiteY47" fmla="*/ 1410068 h 3827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9038686" h="3827027">
                <a:moveTo>
                  <a:pt x="2410653" y="1114307"/>
                </a:moveTo>
                <a:lnTo>
                  <a:pt x="1250942" y="2280115"/>
                </a:lnTo>
                <a:lnTo>
                  <a:pt x="2408341" y="2282427"/>
                </a:lnTo>
                <a:close/>
                <a:moveTo>
                  <a:pt x="4609207" y="0"/>
                </a:moveTo>
                <a:lnTo>
                  <a:pt x="5988374" y="2733"/>
                </a:lnTo>
                <a:lnTo>
                  <a:pt x="5985642" y="1398086"/>
                </a:lnTo>
                <a:lnTo>
                  <a:pt x="7651321" y="1401450"/>
                </a:lnTo>
                <a:lnTo>
                  <a:pt x="7654054" y="6096"/>
                </a:lnTo>
                <a:lnTo>
                  <a:pt x="9038686" y="8829"/>
                </a:lnTo>
                <a:lnTo>
                  <a:pt x="9030909" y="3827027"/>
                </a:lnTo>
                <a:lnTo>
                  <a:pt x="7646487" y="3824295"/>
                </a:lnTo>
                <a:lnTo>
                  <a:pt x="7649429" y="2358732"/>
                </a:lnTo>
                <a:lnTo>
                  <a:pt x="5983750" y="2355369"/>
                </a:lnTo>
                <a:lnTo>
                  <a:pt x="5981858" y="3333251"/>
                </a:lnTo>
                <a:lnTo>
                  <a:pt x="5980807" y="3821141"/>
                </a:lnTo>
                <a:lnTo>
                  <a:pt x="4601639" y="3818409"/>
                </a:lnTo>
                <a:lnTo>
                  <a:pt x="4602690" y="3333461"/>
                </a:lnTo>
                <a:lnTo>
                  <a:pt x="4604372" y="2486117"/>
                </a:lnTo>
                <a:lnTo>
                  <a:pt x="4887521" y="2486117"/>
                </a:lnTo>
                <a:lnTo>
                  <a:pt x="5018270" y="2486117"/>
                </a:lnTo>
                <a:lnTo>
                  <a:pt x="5018270" y="2355369"/>
                </a:lnTo>
                <a:lnTo>
                  <a:pt x="5018270" y="1872523"/>
                </a:lnTo>
                <a:lnTo>
                  <a:pt x="4887521" y="2355369"/>
                </a:lnTo>
                <a:lnTo>
                  <a:pt x="4360322" y="2355369"/>
                </a:lnTo>
                <a:lnTo>
                  <a:pt x="4360322" y="2356210"/>
                </a:lnTo>
                <a:lnTo>
                  <a:pt x="3629853" y="2354528"/>
                </a:lnTo>
                <a:lnTo>
                  <a:pt x="3618292" y="3144906"/>
                </a:lnTo>
                <a:lnTo>
                  <a:pt x="3617031" y="3810211"/>
                </a:lnTo>
                <a:lnTo>
                  <a:pt x="2400143" y="3807688"/>
                </a:lnTo>
                <a:lnTo>
                  <a:pt x="2401404" y="3142383"/>
                </a:lnTo>
                <a:lnTo>
                  <a:pt x="0" y="3137549"/>
                </a:lnTo>
                <a:lnTo>
                  <a:pt x="1682" y="2337081"/>
                </a:lnTo>
                <a:lnTo>
                  <a:pt x="2169125" y="145673"/>
                </a:lnTo>
                <a:lnTo>
                  <a:pt x="3634688" y="148616"/>
                </a:lnTo>
                <a:lnTo>
                  <a:pt x="3632375" y="1276166"/>
                </a:lnTo>
                <a:lnTo>
                  <a:pt x="3229829" y="1276166"/>
                </a:lnTo>
                <a:lnTo>
                  <a:pt x="3099081" y="1275956"/>
                </a:lnTo>
                <a:lnTo>
                  <a:pt x="3099081" y="1276166"/>
                </a:lnTo>
                <a:lnTo>
                  <a:pt x="3098870" y="1276166"/>
                </a:lnTo>
                <a:lnTo>
                  <a:pt x="3098870" y="1406915"/>
                </a:lnTo>
                <a:lnTo>
                  <a:pt x="3098870" y="1407756"/>
                </a:lnTo>
                <a:lnTo>
                  <a:pt x="3098870" y="1416795"/>
                </a:lnTo>
                <a:lnTo>
                  <a:pt x="3098870" y="1889550"/>
                </a:lnTo>
                <a:lnTo>
                  <a:pt x="3226886" y="1416795"/>
                </a:lnTo>
                <a:lnTo>
                  <a:pt x="3229619" y="1416795"/>
                </a:lnTo>
                <a:lnTo>
                  <a:pt x="3229619" y="1406915"/>
                </a:lnTo>
                <a:lnTo>
                  <a:pt x="3632165" y="1407756"/>
                </a:lnTo>
                <a:lnTo>
                  <a:pt x="4606264" y="14100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184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Work_Divider_Slide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lide Number Placeholder 3">
            <a:extLst>
              <a:ext uri="{FF2B5EF4-FFF2-40B4-BE49-F238E27FC236}">
                <a16:creationId xmlns:a16="http://schemas.microsoft.com/office/drawing/2014/main" id="{8B40897D-5A8E-6344-B134-38BC71DF0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7" name="Text Placeholder 10">
            <a:extLst>
              <a:ext uri="{FF2B5EF4-FFF2-40B4-BE49-F238E27FC236}">
                <a16:creationId xmlns:a16="http://schemas.microsoft.com/office/drawing/2014/main" id="{69CB4474-308D-B348-BFAD-06AD0AD3AD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459582"/>
            <a:ext cx="8736262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188" name="Text Placeholder 13">
            <a:extLst>
              <a:ext uri="{FF2B5EF4-FFF2-40B4-BE49-F238E27FC236}">
                <a16:creationId xmlns:a16="http://schemas.microsoft.com/office/drawing/2014/main" id="{BA32325A-4534-7D44-A699-02CE8ECBBA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9339" y="1210934"/>
            <a:ext cx="8736261" cy="458965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pple Symbols" panose="02000000000000000000" pitchFamily="2" charset="-79"/>
              <a:buChar char="⋅"/>
              <a:defRPr sz="20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38" name="Picture 37" descr="Icon&#10;&#10;Description automatically generated">
            <a:extLst>
              <a:ext uri="{FF2B5EF4-FFF2-40B4-BE49-F238E27FC236}">
                <a16:creationId xmlns:a16="http://schemas.microsoft.com/office/drawing/2014/main" id="{D0E28773-838D-464E-A67D-62F2ACD01B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600" y="0"/>
            <a:ext cx="2946400" cy="6858000"/>
          </a:xfrm>
          <a:prstGeom prst="rect">
            <a:avLst/>
          </a:prstGeom>
        </p:spPr>
      </p:pic>
      <p:sp>
        <p:nvSpPr>
          <p:cNvPr id="39" name="Picture Placeholder 16">
            <a:extLst>
              <a:ext uri="{FF2B5EF4-FFF2-40B4-BE49-F238E27FC236}">
                <a16:creationId xmlns:a16="http://schemas.microsoft.com/office/drawing/2014/main" id="{308E95DF-C3FA-A844-A55F-11B0CC05EB5C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9654536" y="420931"/>
            <a:ext cx="2185416" cy="966521"/>
          </a:xfrm>
          <a:custGeom>
            <a:avLst/>
            <a:gdLst>
              <a:gd name="connsiteX0" fmla="*/ 2296422 w 4837176"/>
              <a:gd name="connsiteY0" fmla="*/ 0 h 2139281"/>
              <a:gd name="connsiteX1" fmla="*/ 4837176 w 4837176"/>
              <a:gd name="connsiteY1" fmla="*/ 0 h 2139281"/>
              <a:gd name="connsiteX2" fmla="*/ 4837176 w 4837176"/>
              <a:gd name="connsiteY2" fmla="*/ 7859 h 2139281"/>
              <a:gd name="connsiteX3" fmla="*/ 4759955 w 4837176"/>
              <a:gd name="connsiteY3" fmla="*/ 394886 h 2139281"/>
              <a:gd name="connsiteX4" fmla="*/ 2805335 w 4837176"/>
              <a:gd name="connsiteY4" fmla="*/ 2122170 h 2139281"/>
              <a:gd name="connsiteX5" fmla="*/ 2481148 w 4837176"/>
              <a:gd name="connsiteY5" fmla="*/ 2139281 h 2139281"/>
              <a:gd name="connsiteX6" fmla="*/ 0 w 4837176"/>
              <a:gd name="connsiteY6" fmla="*/ 2139281 h 2139281"/>
              <a:gd name="connsiteX7" fmla="*/ 0 w 4837176"/>
              <a:gd name="connsiteY7" fmla="*/ 2131439 h 2139281"/>
              <a:gd name="connsiteX8" fmla="*/ 77754 w 4837176"/>
              <a:gd name="connsiteY8" fmla="*/ 1742536 h 2139281"/>
              <a:gd name="connsiteX9" fmla="*/ 2046181 w 4837176"/>
              <a:gd name="connsiteY9" fmla="*/ 14870 h 2139281"/>
              <a:gd name="connsiteX10" fmla="*/ 2296422 w 4837176"/>
              <a:gd name="connsiteY10" fmla="*/ 0 h 2139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37176" h="2139281">
                <a:moveTo>
                  <a:pt x="2296422" y="0"/>
                </a:moveTo>
                <a:lnTo>
                  <a:pt x="4837176" y="0"/>
                </a:lnTo>
                <a:lnTo>
                  <a:pt x="4837176" y="7859"/>
                </a:lnTo>
                <a:lnTo>
                  <a:pt x="4759955" y="394886"/>
                </a:lnTo>
                <a:cubicBezTo>
                  <a:pt x="4502970" y="1288406"/>
                  <a:pt x="3748651" y="1971432"/>
                  <a:pt x="2805335" y="2122170"/>
                </a:cubicBezTo>
                <a:cubicBezTo>
                  <a:pt x="2697630" y="2133319"/>
                  <a:pt x="2589430" y="2139030"/>
                  <a:pt x="2481148" y="2139281"/>
                </a:cubicBezTo>
                <a:lnTo>
                  <a:pt x="0" y="2139281"/>
                </a:lnTo>
                <a:lnTo>
                  <a:pt x="0" y="2131439"/>
                </a:lnTo>
                <a:lnTo>
                  <a:pt x="77754" y="1742536"/>
                </a:lnTo>
                <a:cubicBezTo>
                  <a:pt x="336652" y="845037"/>
                  <a:pt x="1097323" y="160707"/>
                  <a:pt x="2046181" y="14870"/>
                </a:cubicBezTo>
                <a:cubicBezTo>
                  <a:pt x="2129264" y="5415"/>
                  <a:pt x="2212801" y="453"/>
                  <a:pt x="229642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0" name="Picture Placeholder 34">
            <a:extLst>
              <a:ext uri="{FF2B5EF4-FFF2-40B4-BE49-F238E27FC236}">
                <a16:creationId xmlns:a16="http://schemas.microsoft.com/office/drawing/2014/main" id="{33175082-D629-2247-80F6-D04C49DCDCEE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9556892" y="4317069"/>
            <a:ext cx="2286000" cy="1013326"/>
          </a:xfrm>
          <a:custGeom>
            <a:avLst/>
            <a:gdLst>
              <a:gd name="connsiteX0" fmla="*/ 889055 w 1799652"/>
              <a:gd name="connsiteY0" fmla="*/ 78 h 797740"/>
              <a:gd name="connsiteX1" fmla="*/ 1799652 w 1799652"/>
              <a:gd name="connsiteY1" fmla="*/ 797740 h 797740"/>
              <a:gd name="connsiteX2" fmla="*/ 0 w 1799652"/>
              <a:gd name="connsiteY2" fmla="*/ 797740 h 797740"/>
              <a:gd name="connsiteX3" fmla="*/ 796519 w 1799652"/>
              <a:gd name="connsiteY3" fmla="*/ 5960 h 797740"/>
              <a:gd name="connsiteX4" fmla="*/ 889055 w 1799652"/>
              <a:gd name="connsiteY4" fmla="*/ 78 h 797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2" h="797740">
                <a:moveTo>
                  <a:pt x="889055" y="78"/>
                </a:moveTo>
                <a:cubicBezTo>
                  <a:pt x="1348088" y="-5899"/>
                  <a:pt x="1746163" y="334612"/>
                  <a:pt x="1799652" y="797740"/>
                </a:cubicBezTo>
                <a:lnTo>
                  <a:pt x="0" y="797740"/>
                </a:lnTo>
                <a:cubicBezTo>
                  <a:pt x="48036" y="381831"/>
                  <a:pt x="378121" y="53710"/>
                  <a:pt x="796519" y="5960"/>
                </a:cubicBezTo>
                <a:cubicBezTo>
                  <a:pt x="827579" y="2415"/>
                  <a:pt x="858452" y="477"/>
                  <a:pt x="889055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997E94-6639-3A50-C829-0F48F4F1FEB7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4" name="Google Shape;20;p16">
            <a:extLst>
              <a:ext uri="{FF2B5EF4-FFF2-40B4-BE49-F238E27FC236}">
                <a16:creationId xmlns:a16="http://schemas.microsoft.com/office/drawing/2014/main" id="{12B813CC-3F64-7339-6787-4E6C4AC7139F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1;p16">
            <a:extLst>
              <a:ext uri="{FF2B5EF4-FFF2-40B4-BE49-F238E27FC236}">
                <a16:creationId xmlns:a16="http://schemas.microsoft.com/office/drawing/2014/main" id="{7131280F-D3AB-8864-5520-491C14D55671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661FA7F-2E23-2B86-A7C6-107E2AFCB6A5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logo for a company&#10;&#10;Description automatically generated">
            <a:extLst>
              <a:ext uri="{FF2B5EF4-FFF2-40B4-BE49-F238E27FC236}">
                <a16:creationId xmlns:a16="http://schemas.microsoft.com/office/drawing/2014/main" id="{8C75ECAD-6E24-C23E-D0D3-779E16F976B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528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lide_1_No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9B79A313-D647-DF44-B275-1DCEFD18B1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98" y="31750"/>
            <a:ext cx="6845300" cy="6794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F500A6-D7AD-F74F-A2B8-F7126E6D9F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2869" y="2935795"/>
            <a:ext cx="5107319" cy="1658231"/>
          </a:xfrm>
        </p:spPr>
        <p:txBody>
          <a:bodyPr anchor="t">
            <a:normAutofit/>
          </a:bodyPr>
          <a:lstStyle>
            <a:lvl1pPr algn="l">
              <a:lnSpc>
                <a:spcPts val="4800"/>
              </a:lnSpc>
              <a:defRPr sz="4000"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76DA381F-E3CE-5849-A4BF-7A38FA2E12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18999" y="1084903"/>
            <a:ext cx="1799652" cy="797740"/>
          </a:xfrm>
          <a:custGeom>
            <a:avLst/>
            <a:gdLst>
              <a:gd name="connsiteX0" fmla="*/ 889055 w 1799652"/>
              <a:gd name="connsiteY0" fmla="*/ 78 h 797740"/>
              <a:gd name="connsiteX1" fmla="*/ 1799652 w 1799652"/>
              <a:gd name="connsiteY1" fmla="*/ 797740 h 797740"/>
              <a:gd name="connsiteX2" fmla="*/ 0 w 1799652"/>
              <a:gd name="connsiteY2" fmla="*/ 797740 h 797740"/>
              <a:gd name="connsiteX3" fmla="*/ 796519 w 1799652"/>
              <a:gd name="connsiteY3" fmla="*/ 5960 h 797740"/>
              <a:gd name="connsiteX4" fmla="*/ 889055 w 1799652"/>
              <a:gd name="connsiteY4" fmla="*/ 78 h 797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2" h="797740">
                <a:moveTo>
                  <a:pt x="889055" y="78"/>
                </a:moveTo>
                <a:cubicBezTo>
                  <a:pt x="1348088" y="-5899"/>
                  <a:pt x="1746163" y="334612"/>
                  <a:pt x="1799652" y="797740"/>
                </a:cubicBezTo>
                <a:lnTo>
                  <a:pt x="0" y="797740"/>
                </a:lnTo>
                <a:cubicBezTo>
                  <a:pt x="48036" y="381831"/>
                  <a:pt x="378121" y="53710"/>
                  <a:pt x="796519" y="5960"/>
                </a:cubicBezTo>
                <a:cubicBezTo>
                  <a:pt x="827579" y="2415"/>
                  <a:pt x="858452" y="477"/>
                  <a:pt x="889055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F0B4CFA6-D70F-0348-B98B-080BD5AA4B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63478" y="1066493"/>
            <a:ext cx="797738" cy="1799651"/>
          </a:xfrm>
          <a:custGeom>
            <a:avLst/>
            <a:gdLst>
              <a:gd name="connsiteX0" fmla="*/ 0 w 797738"/>
              <a:gd name="connsiteY0" fmla="*/ 0 h 1799651"/>
              <a:gd name="connsiteX1" fmla="*/ 791779 w 797738"/>
              <a:gd name="connsiteY1" fmla="*/ 796519 h 1799651"/>
              <a:gd name="connsiteX2" fmla="*/ 0 w 797738"/>
              <a:gd name="connsiteY2" fmla="*/ 1799651 h 179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7738" h="1799651">
                <a:moveTo>
                  <a:pt x="0" y="0"/>
                </a:moveTo>
                <a:cubicBezTo>
                  <a:pt x="415909" y="48035"/>
                  <a:pt x="744030" y="378120"/>
                  <a:pt x="791779" y="796519"/>
                </a:cubicBezTo>
                <a:cubicBezTo>
                  <a:pt x="848496" y="1293479"/>
                  <a:pt x="494003" y="1742596"/>
                  <a:pt x="0" y="179965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A5F2DE6B-0960-2941-8A13-FF7A8D91E2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06043" y="1084905"/>
            <a:ext cx="1799651" cy="797740"/>
          </a:xfrm>
          <a:custGeom>
            <a:avLst/>
            <a:gdLst>
              <a:gd name="connsiteX0" fmla="*/ 889054 w 1799651"/>
              <a:gd name="connsiteY0" fmla="*/ 78 h 797740"/>
              <a:gd name="connsiteX1" fmla="*/ 1799651 w 1799651"/>
              <a:gd name="connsiteY1" fmla="*/ 797740 h 797740"/>
              <a:gd name="connsiteX2" fmla="*/ 0 w 1799651"/>
              <a:gd name="connsiteY2" fmla="*/ 797740 h 797740"/>
              <a:gd name="connsiteX3" fmla="*/ 796519 w 1799651"/>
              <a:gd name="connsiteY3" fmla="*/ 5960 h 797740"/>
              <a:gd name="connsiteX4" fmla="*/ 889054 w 1799651"/>
              <a:gd name="connsiteY4" fmla="*/ 78 h 797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1" h="797740">
                <a:moveTo>
                  <a:pt x="889054" y="78"/>
                </a:moveTo>
                <a:cubicBezTo>
                  <a:pt x="1348087" y="-5899"/>
                  <a:pt x="1746162" y="334612"/>
                  <a:pt x="1799651" y="797740"/>
                </a:cubicBezTo>
                <a:lnTo>
                  <a:pt x="0" y="797740"/>
                </a:lnTo>
                <a:cubicBezTo>
                  <a:pt x="48035" y="381831"/>
                  <a:pt x="378121" y="53710"/>
                  <a:pt x="796519" y="5960"/>
                </a:cubicBezTo>
                <a:cubicBezTo>
                  <a:pt x="827579" y="2415"/>
                  <a:pt x="858452" y="477"/>
                  <a:pt x="889054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C1D4E754-DDFA-1E4C-A679-580271D1F54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55378" y="4027892"/>
            <a:ext cx="1799651" cy="797738"/>
          </a:xfrm>
          <a:custGeom>
            <a:avLst/>
            <a:gdLst>
              <a:gd name="connsiteX0" fmla="*/ 0 w 1799651"/>
              <a:gd name="connsiteY0" fmla="*/ 0 h 797738"/>
              <a:gd name="connsiteX1" fmla="*/ 1799651 w 1799651"/>
              <a:gd name="connsiteY1" fmla="*/ 0 h 797738"/>
              <a:gd name="connsiteX2" fmla="*/ 796519 w 1799651"/>
              <a:gd name="connsiteY2" fmla="*/ 791779 h 797738"/>
              <a:gd name="connsiteX3" fmla="*/ 0 w 1799651"/>
              <a:gd name="connsiteY3" fmla="*/ 0 h 79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651" h="797738">
                <a:moveTo>
                  <a:pt x="0" y="0"/>
                </a:moveTo>
                <a:lnTo>
                  <a:pt x="1799651" y="0"/>
                </a:lnTo>
                <a:cubicBezTo>
                  <a:pt x="1742596" y="494002"/>
                  <a:pt x="1293479" y="848495"/>
                  <a:pt x="796519" y="791779"/>
                </a:cubicBezTo>
                <a:cubicBezTo>
                  <a:pt x="378121" y="744030"/>
                  <a:pt x="48036" y="415909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9" name="Picture Placeholder 48">
            <a:extLst>
              <a:ext uri="{FF2B5EF4-FFF2-40B4-BE49-F238E27FC236}">
                <a16:creationId xmlns:a16="http://schemas.microsoft.com/office/drawing/2014/main" id="{B9371207-6D8D-024C-91C7-D5693F79752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306837" y="3033607"/>
            <a:ext cx="797739" cy="1799652"/>
          </a:xfrm>
          <a:custGeom>
            <a:avLst/>
            <a:gdLst>
              <a:gd name="connsiteX0" fmla="*/ 797739 w 797739"/>
              <a:gd name="connsiteY0" fmla="*/ 0 h 1799652"/>
              <a:gd name="connsiteX1" fmla="*/ 797739 w 797739"/>
              <a:gd name="connsiteY1" fmla="*/ 1799652 h 1799652"/>
              <a:gd name="connsiteX2" fmla="*/ 5960 w 797739"/>
              <a:gd name="connsiteY2" fmla="*/ 1003132 h 1799652"/>
              <a:gd name="connsiteX3" fmla="*/ 797739 w 797739"/>
              <a:gd name="connsiteY3" fmla="*/ 0 h 179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7739" h="1799652">
                <a:moveTo>
                  <a:pt x="797739" y="0"/>
                </a:moveTo>
                <a:lnTo>
                  <a:pt x="797739" y="1799652"/>
                </a:lnTo>
                <a:cubicBezTo>
                  <a:pt x="381830" y="1751616"/>
                  <a:pt x="53709" y="1421531"/>
                  <a:pt x="5960" y="1003132"/>
                </a:cubicBezTo>
                <a:cubicBezTo>
                  <a:pt x="-50757" y="506172"/>
                  <a:pt x="303736" y="57055"/>
                  <a:pt x="7977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2C8C32FF-3C7A-1541-ABDB-2394F377FF6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98362" y="4988397"/>
            <a:ext cx="1799652" cy="797739"/>
          </a:xfrm>
          <a:custGeom>
            <a:avLst/>
            <a:gdLst>
              <a:gd name="connsiteX0" fmla="*/ 889054 w 1799652"/>
              <a:gd name="connsiteY0" fmla="*/ 78 h 797739"/>
              <a:gd name="connsiteX1" fmla="*/ 1799652 w 1799652"/>
              <a:gd name="connsiteY1" fmla="*/ 797739 h 797739"/>
              <a:gd name="connsiteX2" fmla="*/ 0 w 1799652"/>
              <a:gd name="connsiteY2" fmla="*/ 797739 h 797739"/>
              <a:gd name="connsiteX3" fmla="*/ 796519 w 1799652"/>
              <a:gd name="connsiteY3" fmla="*/ 5959 h 797739"/>
              <a:gd name="connsiteX4" fmla="*/ 889054 w 1799652"/>
              <a:gd name="connsiteY4" fmla="*/ 78 h 79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2" h="797739">
                <a:moveTo>
                  <a:pt x="889054" y="78"/>
                </a:moveTo>
                <a:cubicBezTo>
                  <a:pt x="1348087" y="-5900"/>
                  <a:pt x="1746162" y="334611"/>
                  <a:pt x="1799652" y="797739"/>
                </a:cubicBezTo>
                <a:lnTo>
                  <a:pt x="0" y="797739"/>
                </a:lnTo>
                <a:cubicBezTo>
                  <a:pt x="48035" y="381830"/>
                  <a:pt x="378121" y="53709"/>
                  <a:pt x="796519" y="5959"/>
                </a:cubicBezTo>
                <a:cubicBezTo>
                  <a:pt x="827579" y="2415"/>
                  <a:pt x="858452" y="476"/>
                  <a:pt x="889054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95744240-5D13-854E-9BB7-BAE7C670E23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11315" y="4988396"/>
            <a:ext cx="1799652" cy="797739"/>
          </a:xfrm>
          <a:custGeom>
            <a:avLst/>
            <a:gdLst>
              <a:gd name="connsiteX0" fmla="*/ 889055 w 1799652"/>
              <a:gd name="connsiteY0" fmla="*/ 78 h 797739"/>
              <a:gd name="connsiteX1" fmla="*/ 1799652 w 1799652"/>
              <a:gd name="connsiteY1" fmla="*/ 797739 h 797739"/>
              <a:gd name="connsiteX2" fmla="*/ 0 w 1799652"/>
              <a:gd name="connsiteY2" fmla="*/ 797739 h 797739"/>
              <a:gd name="connsiteX3" fmla="*/ 796519 w 1799652"/>
              <a:gd name="connsiteY3" fmla="*/ 5959 h 797739"/>
              <a:gd name="connsiteX4" fmla="*/ 889055 w 1799652"/>
              <a:gd name="connsiteY4" fmla="*/ 78 h 79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2" h="797739">
                <a:moveTo>
                  <a:pt x="889055" y="78"/>
                </a:moveTo>
                <a:cubicBezTo>
                  <a:pt x="1348088" y="-5900"/>
                  <a:pt x="1746163" y="334611"/>
                  <a:pt x="1799652" y="797739"/>
                </a:cubicBezTo>
                <a:lnTo>
                  <a:pt x="0" y="797739"/>
                </a:lnTo>
                <a:cubicBezTo>
                  <a:pt x="48036" y="381830"/>
                  <a:pt x="378121" y="53709"/>
                  <a:pt x="796519" y="5959"/>
                </a:cubicBezTo>
                <a:cubicBezTo>
                  <a:pt x="827579" y="2415"/>
                  <a:pt x="858452" y="476"/>
                  <a:pt x="889055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02BD52-28C5-8A4C-93CE-C4412B07FA5D}"/>
              </a:ext>
            </a:extLst>
          </p:cNvPr>
          <p:cNvSpPr txBox="1"/>
          <p:nvPr userDrawn="1"/>
        </p:nvSpPr>
        <p:spPr>
          <a:xfrm>
            <a:off x="432869" y="6405672"/>
            <a:ext cx="4722663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3" name="Google Shape;20;p16">
            <a:extLst>
              <a:ext uri="{FF2B5EF4-FFF2-40B4-BE49-F238E27FC236}">
                <a16:creationId xmlns:a16="http://schemas.microsoft.com/office/drawing/2014/main" id="{FBB806B0-2CB3-4A6B-DF0D-AD4B67627A09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1468809" y="5993771"/>
            <a:ext cx="949094" cy="41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21;p16">
            <a:extLst>
              <a:ext uri="{FF2B5EF4-FFF2-40B4-BE49-F238E27FC236}">
                <a16:creationId xmlns:a16="http://schemas.microsoft.com/office/drawing/2014/main" id="{2E0051E9-29AD-BADF-0A0C-5F1448374901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3681917" y="6025019"/>
            <a:ext cx="349653" cy="349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071D6F4-1831-FED3-DB56-D4E34BD2852B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2602069" y="6031282"/>
            <a:ext cx="796986" cy="318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logo for a company&#10;&#10;Description automatically generated">
            <a:extLst>
              <a:ext uri="{FF2B5EF4-FFF2-40B4-BE49-F238E27FC236}">
                <a16:creationId xmlns:a16="http://schemas.microsoft.com/office/drawing/2014/main" id="{20A5A279-B3A9-4239-87FB-2F003F15CED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98306" y="5849994"/>
            <a:ext cx="811748" cy="507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3414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ork_Divider_Slide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lide Number Placeholder 3">
            <a:extLst>
              <a:ext uri="{FF2B5EF4-FFF2-40B4-BE49-F238E27FC236}">
                <a16:creationId xmlns:a16="http://schemas.microsoft.com/office/drawing/2014/main" id="{8B40897D-5A8E-6344-B134-38BC71DF0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7" name="Text Placeholder 10">
            <a:extLst>
              <a:ext uri="{FF2B5EF4-FFF2-40B4-BE49-F238E27FC236}">
                <a16:creationId xmlns:a16="http://schemas.microsoft.com/office/drawing/2014/main" id="{69CB4474-308D-B348-BFAD-06AD0AD3AD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8" y="459582"/>
            <a:ext cx="11076561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188" name="Text Placeholder 13">
            <a:extLst>
              <a:ext uri="{FF2B5EF4-FFF2-40B4-BE49-F238E27FC236}">
                <a16:creationId xmlns:a16="http://schemas.microsoft.com/office/drawing/2014/main" id="{BA32325A-4534-7D44-A699-02CE8ECBBA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9341" y="3280618"/>
            <a:ext cx="2538662" cy="2587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GILROY-MEDIUM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pple Symbols" panose="02000000000000000000" pitchFamily="2" charset="-79"/>
              <a:buChar char="⋅"/>
              <a:defRPr sz="14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2F13A2DE-995D-1D4B-8CF3-D10EE6B27E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361396" y="3280618"/>
            <a:ext cx="2538662" cy="2587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GILROY-MEDIUM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pple Symbols" panose="02000000000000000000" pitchFamily="2" charset="-79"/>
              <a:buChar char="⋅"/>
              <a:defRPr sz="14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29DFA201-9168-5B4C-9A5D-26DD1806F2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213451" y="3280618"/>
            <a:ext cx="2538662" cy="2587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GILROY-MEDIUM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pple Symbols" panose="02000000000000000000" pitchFamily="2" charset="-79"/>
              <a:buChar char="⋅"/>
              <a:defRPr sz="14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BE756C6A-52A8-B84A-AA05-3AB5DD571F3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65507" y="3280617"/>
            <a:ext cx="2538662" cy="258721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GILROY-MEDIUM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pple Symbols" panose="02000000000000000000" pitchFamily="2" charset="-79"/>
              <a:buChar char="⋅"/>
              <a:defRPr sz="14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Picture Placeholder 11">
            <a:extLst>
              <a:ext uri="{FF2B5EF4-FFF2-40B4-BE49-F238E27FC236}">
                <a16:creationId xmlns:a16="http://schemas.microsoft.com/office/drawing/2014/main" id="{6BDA0835-7A02-F342-828F-89CDB4960359}"/>
              </a:ext>
            </a:extLst>
          </p:cNvPr>
          <p:cNvSpPr>
            <a:spLocks noGrp="1" noChangeAspect="1"/>
          </p:cNvSpPr>
          <p:nvPr>
            <p:ph type="pic" sz="quarter" idx="21"/>
          </p:nvPr>
        </p:nvSpPr>
        <p:spPr>
          <a:xfrm>
            <a:off x="527608" y="1436763"/>
            <a:ext cx="2538662" cy="1618383"/>
          </a:xfrm>
          <a:prstGeom prst="round2DiagRect">
            <a:avLst/>
          </a:prstGeom>
          <a:noFill/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835BE597-1432-2D4D-803D-E8F6686868FB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361396" y="1436763"/>
            <a:ext cx="2538662" cy="1618383"/>
          </a:xfrm>
          <a:prstGeom prst="round2DiagRect">
            <a:avLst/>
          </a:prstGeom>
          <a:noFill/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A8BDD896-39C0-5D42-B7FC-6BFD45ABDBB4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6213451" y="1436763"/>
            <a:ext cx="2538662" cy="1618383"/>
          </a:xfrm>
          <a:prstGeom prst="round2DiagRect">
            <a:avLst/>
          </a:prstGeom>
          <a:noFill/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Picture Placeholder 11">
            <a:extLst>
              <a:ext uri="{FF2B5EF4-FFF2-40B4-BE49-F238E27FC236}">
                <a16:creationId xmlns:a16="http://schemas.microsoft.com/office/drawing/2014/main" id="{ACBB15FB-C5A4-2D4D-A556-9932B2C6241C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9065507" y="1436763"/>
            <a:ext cx="2538662" cy="1618383"/>
          </a:xfrm>
          <a:prstGeom prst="round2DiagRect">
            <a:avLst/>
          </a:prstGeom>
          <a:noFill/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C3B3BC5-C1DA-DF41-9F65-41DA74ECD0DB}"/>
              </a:ext>
            </a:extLst>
          </p:cNvPr>
          <p:cNvGrpSpPr/>
          <p:nvPr userDrawn="1"/>
        </p:nvGrpSpPr>
        <p:grpSpPr>
          <a:xfrm>
            <a:off x="7763288" y="436830"/>
            <a:ext cx="4267467" cy="606952"/>
            <a:chOff x="-426376" y="-1773316"/>
            <a:chExt cx="5953454" cy="846746"/>
          </a:xfrm>
        </p:grpSpPr>
        <p:grpSp>
          <p:nvGrpSpPr>
            <p:cNvPr id="21" name="Graphic 4">
              <a:extLst>
                <a:ext uri="{FF2B5EF4-FFF2-40B4-BE49-F238E27FC236}">
                  <a16:creationId xmlns:a16="http://schemas.microsoft.com/office/drawing/2014/main" id="{40255551-1D75-1F4D-AA9C-7CAE48730FE8}"/>
                </a:ext>
              </a:extLst>
            </p:cNvPr>
            <p:cNvGrpSpPr/>
            <p:nvPr/>
          </p:nvGrpSpPr>
          <p:grpSpPr>
            <a:xfrm>
              <a:off x="1901009" y="-1772425"/>
              <a:ext cx="365493" cy="372670"/>
              <a:chOff x="3020265" y="4242316"/>
              <a:chExt cx="367061" cy="374269"/>
            </a:xfrm>
            <a:solidFill>
              <a:srgbClr val="004438"/>
            </a:solidFill>
          </p:grpSpPr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B0D8A5DA-C126-604C-AE17-3893A1FFA4A3}"/>
                  </a:ext>
                </a:extLst>
              </p:cNvPr>
              <p:cNvSpPr/>
              <p:nvPr/>
            </p:nvSpPr>
            <p:spPr>
              <a:xfrm>
                <a:off x="3020265" y="4242316"/>
                <a:ext cx="193492" cy="374269"/>
              </a:xfrm>
              <a:custGeom>
                <a:avLst/>
                <a:gdLst>
                  <a:gd name="connsiteX0" fmla="*/ 1533 w 193492"/>
                  <a:gd name="connsiteY0" fmla="*/ 216843 h 374269"/>
                  <a:gd name="connsiteX1" fmla="*/ 0 w 193492"/>
                  <a:gd name="connsiteY1" fmla="*/ 191799 h 374269"/>
                  <a:gd name="connsiteX2" fmla="*/ 0 w 193492"/>
                  <a:gd name="connsiteY2" fmla="*/ 167137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843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843"/>
                    </a:moveTo>
                    <a:cubicBezTo>
                      <a:pt x="128" y="207516"/>
                      <a:pt x="0" y="192182"/>
                      <a:pt x="0" y="191799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634F3659-182F-CD46-8B65-9DAD66C0C3FC}"/>
                  </a:ext>
                </a:extLst>
              </p:cNvPr>
              <p:cNvSpPr/>
              <p:nvPr/>
            </p:nvSpPr>
            <p:spPr>
              <a:xfrm>
                <a:off x="3193834" y="4242316"/>
                <a:ext cx="193492" cy="374269"/>
              </a:xfrm>
              <a:custGeom>
                <a:avLst/>
                <a:gdLst>
                  <a:gd name="connsiteX0" fmla="*/ 1533 w 193492"/>
                  <a:gd name="connsiteY0" fmla="*/ 216843 h 374269"/>
                  <a:gd name="connsiteX1" fmla="*/ 0 w 193492"/>
                  <a:gd name="connsiteY1" fmla="*/ 191799 h 374269"/>
                  <a:gd name="connsiteX2" fmla="*/ 0 w 193492"/>
                  <a:gd name="connsiteY2" fmla="*/ 167137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843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843"/>
                    </a:moveTo>
                    <a:cubicBezTo>
                      <a:pt x="128" y="207516"/>
                      <a:pt x="0" y="192182"/>
                      <a:pt x="0" y="191799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1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278" y="364813"/>
                      <a:pt x="16731" y="299901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ADADF8C2-CC07-E648-80D8-79D064CED452}"/>
                </a:ext>
              </a:extLst>
            </p:cNvPr>
            <p:cNvSpPr/>
            <p:nvPr/>
          </p:nvSpPr>
          <p:spPr>
            <a:xfrm>
              <a:off x="974303" y="-1310945"/>
              <a:ext cx="383298" cy="383485"/>
            </a:xfrm>
            <a:custGeom>
              <a:avLst/>
              <a:gdLst>
                <a:gd name="connsiteX0" fmla="*/ 384942 w 384942"/>
                <a:gd name="connsiteY0" fmla="*/ 192565 h 385130"/>
                <a:gd name="connsiteX1" fmla="*/ 192471 w 384942"/>
                <a:gd name="connsiteY1" fmla="*/ 385130 h 385130"/>
                <a:gd name="connsiteX2" fmla="*/ 0 w 384942"/>
                <a:gd name="connsiteY2" fmla="*/ 192565 h 385130"/>
                <a:gd name="connsiteX3" fmla="*/ 192471 w 384942"/>
                <a:gd name="connsiteY3" fmla="*/ 0 h 385130"/>
                <a:gd name="connsiteX4" fmla="*/ 384942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2" y="192565"/>
                  </a:moveTo>
                  <a:cubicBezTo>
                    <a:pt x="384942" y="298916"/>
                    <a:pt x="298770" y="385130"/>
                    <a:pt x="192471" y="385130"/>
                  </a:cubicBezTo>
                  <a:cubicBezTo>
                    <a:pt x="86172" y="385130"/>
                    <a:pt x="0" y="298916"/>
                    <a:pt x="0" y="192565"/>
                  </a:cubicBezTo>
                  <a:cubicBezTo>
                    <a:pt x="0" y="86214"/>
                    <a:pt x="86172" y="0"/>
                    <a:pt x="192471" y="0"/>
                  </a:cubicBezTo>
                  <a:cubicBezTo>
                    <a:pt x="298770" y="0"/>
                    <a:pt x="384942" y="86214"/>
                    <a:pt x="384942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7EB4F4B-94F5-7549-9A98-5188C5042CF6}"/>
                </a:ext>
              </a:extLst>
            </p:cNvPr>
            <p:cNvSpPr/>
            <p:nvPr/>
          </p:nvSpPr>
          <p:spPr>
            <a:xfrm>
              <a:off x="1425892" y="-1311836"/>
              <a:ext cx="385078" cy="385266"/>
            </a:xfrm>
            <a:custGeom>
              <a:avLst/>
              <a:gdLst>
                <a:gd name="connsiteX0" fmla="*/ 386730 w 386730"/>
                <a:gd name="connsiteY0" fmla="*/ 386919 h 386919"/>
                <a:gd name="connsiteX1" fmla="*/ 386730 w 386730"/>
                <a:gd name="connsiteY1" fmla="*/ 386919 h 386919"/>
                <a:gd name="connsiteX2" fmla="*/ 386730 w 386730"/>
                <a:gd name="connsiteY2" fmla="*/ 0 h 386919"/>
                <a:gd name="connsiteX3" fmla="*/ 0 w 386730"/>
                <a:gd name="connsiteY3" fmla="*/ 0 h 386919"/>
                <a:gd name="connsiteX4" fmla="*/ 0 w 386730"/>
                <a:gd name="connsiteY4" fmla="*/ 0 h 386919"/>
                <a:gd name="connsiteX5" fmla="*/ 386730 w 386730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30" h="386919">
                  <a:moveTo>
                    <a:pt x="386730" y="386919"/>
                  </a:moveTo>
                  <a:lnTo>
                    <a:pt x="386730" y="386919"/>
                  </a:lnTo>
                  <a:lnTo>
                    <a:pt x="38673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058" y="386919"/>
                    <a:pt x="386730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6D15EB19-5B91-4846-8B14-B998AAC74A22}"/>
                </a:ext>
              </a:extLst>
            </p:cNvPr>
            <p:cNvSpPr/>
            <p:nvPr/>
          </p:nvSpPr>
          <p:spPr>
            <a:xfrm>
              <a:off x="499923" y="-1307744"/>
              <a:ext cx="374590" cy="375575"/>
            </a:xfrm>
            <a:custGeom>
              <a:avLst/>
              <a:gdLst>
                <a:gd name="connsiteX0" fmla="*/ 376029 w 376197"/>
                <a:gd name="connsiteY0" fmla="*/ 370031 h 377186"/>
                <a:gd name="connsiteX1" fmla="*/ 5519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7 w 376197"/>
                <a:gd name="connsiteY4" fmla="*/ 376292 h 377186"/>
                <a:gd name="connsiteX5" fmla="*/ 375773 w 376197"/>
                <a:gd name="connsiteY5" fmla="*/ 377187 h 377186"/>
                <a:gd name="connsiteX6" fmla="*/ 376029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9" y="370031"/>
                  </a:moveTo>
                  <a:cubicBezTo>
                    <a:pt x="385352" y="-22127"/>
                    <a:pt x="5519" y="234"/>
                    <a:pt x="5519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2" y="347925"/>
                    <a:pt x="364917" y="376292"/>
                  </a:cubicBezTo>
                  <a:lnTo>
                    <a:pt x="375773" y="377187"/>
                  </a:lnTo>
                  <a:lnTo>
                    <a:pt x="376029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2AA33A6C-200F-9743-876D-9D179BCBA04F}"/>
                </a:ext>
              </a:extLst>
            </p:cNvPr>
            <p:cNvSpPr/>
            <p:nvPr/>
          </p:nvSpPr>
          <p:spPr>
            <a:xfrm>
              <a:off x="3282993" y="-1311709"/>
              <a:ext cx="383298" cy="383485"/>
            </a:xfrm>
            <a:custGeom>
              <a:avLst/>
              <a:gdLst>
                <a:gd name="connsiteX0" fmla="*/ 384942 w 384942"/>
                <a:gd name="connsiteY0" fmla="*/ 192565 h 385130"/>
                <a:gd name="connsiteX1" fmla="*/ 192471 w 384942"/>
                <a:gd name="connsiteY1" fmla="*/ 385130 h 385130"/>
                <a:gd name="connsiteX2" fmla="*/ -1 w 384942"/>
                <a:gd name="connsiteY2" fmla="*/ 192565 h 385130"/>
                <a:gd name="connsiteX3" fmla="*/ 192471 w 384942"/>
                <a:gd name="connsiteY3" fmla="*/ 0 h 385130"/>
                <a:gd name="connsiteX4" fmla="*/ 384942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2" y="192565"/>
                  </a:moveTo>
                  <a:cubicBezTo>
                    <a:pt x="384942" y="298916"/>
                    <a:pt x="298770" y="385130"/>
                    <a:pt x="192471" y="385130"/>
                  </a:cubicBezTo>
                  <a:cubicBezTo>
                    <a:pt x="86172" y="385130"/>
                    <a:pt x="-1" y="298916"/>
                    <a:pt x="-1" y="192565"/>
                  </a:cubicBezTo>
                  <a:cubicBezTo>
                    <a:pt x="-1" y="86214"/>
                    <a:pt x="86172" y="0"/>
                    <a:pt x="192471" y="0"/>
                  </a:cubicBezTo>
                  <a:cubicBezTo>
                    <a:pt x="298770" y="0"/>
                    <a:pt x="384942" y="86214"/>
                    <a:pt x="384942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43566DE2-5C91-0C45-83E1-CB46A66CA317}"/>
                </a:ext>
              </a:extLst>
            </p:cNvPr>
            <p:cNvSpPr/>
            <p:nvPr/>
          </p:nvSpPr>
          <p:spPr>
            <a:xfrm>
              <a:off x="3740305" y="-1311836"/>
              <a:ext cx="385078" cy="385266"/>
            </a:xfrm>
            <a:custGeom>
              <a:avLst/>
              <a:gdLst>
                <a:gd name="connsiteX0" fmla="*/ 386731 w 386730"/>
                <a:gd name="connsiteY0" fmla="*/ 386919 h 386919"/>
                <a:gd name="connsiteX1" fmla="*/ 386731 w 386730"/>
                <a:gd name="connsiteY1" fmla="*/ 386919 h 386919"/>
                <a:gd name="connsiteX2" fmla="*/ 386731 w 386730"/>
                <a:gd name="connsiteY2" fmla="*/ 0 h 386919"/>
                <a:gd name="connsiteX3" fmla="*/ 0 w 386730"/>
                <a:gd name="connsiteY3" fmla="*/ 0 h 386919"/>
                <a:gd name="connsiteX4" fmla="*/ 0 w 386730"/>
                <a:gd name="connsiteY4" fmla="*/ 0 h 386919"/>
                <a:gd name="connsiteX5" fmla="*/ 386731 w 386730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30" h="386919">
                  <a:moveTo>
                    <a:pt x="386731" y="386919"/>
                  </a:moveTo>
                  <a:lnTo>
                    <a:pt x="386731" y="386919"/>
                  </a:lnTo>
                  <a:lnTo>
                    <a:pt x="386731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186" y="386919"/>
                    <a:pt x="386731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755B82F9-433A-7B44-81A7-3153831CC633}"/>
                </a:ext>
              </a:extLst>
            </p:cNvPr>
            <p:cNvSpPr/>
            <p:nvPr/>
          </p:nvSpPr>
          <p:spPr>
            <a:xfrm>
              <a:off x="2362899" y="-1773316"/>
              <a:ext cx="832470" cy="368853"/>
            </a:xfrm>
            <a:custGeom>
              <a:avLst/>
              <a:gdLst>
                <a:gd name="connsiteX0" fmla="*/ 484563 w 836042"/>
                <a:gd name="connsiteY0" fmla="*/ 367497 h 370435"/>
                <a:gd name="connsiteX1" fmla="*/ 428622 w 836042"/>
                <a:gd name="connsiteY1" fmla="*/ 370436 h 370435"/>
                <a:gd name="connsiteX2" fmla="*/ 373448 w 836042"/>
                <a:gd name="connsiteY2" fmla="*/ 370436 h 370435"/>
                <a:gd name="connsiteX3" fmla="*/ 0 w 836042"/>
                <a:gd name="connsiteY3" fmla="*/ 370436 h 370435"/>
                <a:gd name="connsiteX4" fmla="*/ 353779 w 836042"/>
                <a:gd name="connsiteY4" fmla="*/ 2556 h 370435"/>
                <a:gd name="connsiteX5" fmla="*/ 396948 w 836042"/>
                <a:gd name="connsiteY5" fmla="*/ 0 h 370435"/>
                <a:gd name="connsiteX6" fmla="*/ 462595 w 836042"/>
                <a:gd name="connsiteY6" fmla="*/ 0 h 370435"/>
                <a:gd name="connsiteX7" fmla="*/ 462595 w 836042"/>
                <a:gd name="connsiteY7" fmla="*/ 0 h 370435"/>
                <a:gd name="connsiteX8" fmla="*/ 836043 w 836042"/>
                <a:gd name="connsiteY8" fmla="*/ 0 h 370435"/>
                <a:gd name="connsiteX9" fmla="*/ 484563 w 836042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2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8" y="30923"/>
                    <a:pt x="353779" y="2556"/>
                  </a:cubicBezTo>
                  <a:cubicBezTo>
                    <a:pt x="372809" y="128"/>
                    <a:pt x="396948" y="0"/>
                    <a:pt x="396948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3" y="0"/>
                  </a:lnTo>
                  <a:cubicBezTo>
                    <a:pt x="814842" y="187965"/>
                    <a:pt x="669881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036EDDCA-C2EC-FF4A-8A66-67565340ECF1}"/>
                </a:ext>
              </a:extLst>
            </p:cNvPr>
            <p:cNvSpPr/>
            <p:nvPr/>
          </p:nvSpPr>
          <p:spPr>
            <a:xfrm>
              <a:off x="44545" y="-1770517"/>
              <a:ext cx="832471" cy="368853"/>
            </a:xfrm>
            <a:custGeom>
              <a:avLst/>
              <a:gdLst>
                <a:gd name="connsiteX0" fmla="*/ 484563 w 836043"/>
                <a:gd name="connsiteY0" fmla="*/ 367497 h 370435"/>
                <a:gd name="connsiteX1" fmla="*/ 428622 w 836043"/>
                <a:gd name="connsiteY1" fmla="*/ 370436 h 370435"/>
                <a:gd name="connsiteX2" fmla="*/ 373448 w 836043"/>
                <a:gd name="connsiteY2" fmla="*/ 370436 h 370435"/>
                <a:gd name="connsiteX3" fmla="*/ 0 w 836043"/>
                <a:gd name="connsiteY3" fmla="*/ 370436 h 370435"/>
                <a:gd name="connsiteX4" fmla="*/ 353779 w 836043"/>
                <a:gd name="connsiteY4" fmla="*/ 2556 h 370435"/>
                <a:gd name="connsiteX5" fmla="*/ 396948 w 836043"/>
                <a:gd name="connsiteY5" fmla="*/ 0 h 370435"/>
                <a:gd name="connsiteX6" fmla="*/ 462595 w 836043"/>
                <a:gd name="connsiteY6" fmla="*/ 0 h 370435"/>
                <a:gd name="connsiteX7" fmla="*/ 462595 w 836043"/>
                <a:gd name="connsiteY7" fmla="*/ 0 h 370435"/>
                <a:gd name="connsiteX8" fmla="*/ 836043 w 836043"/>
                <a:gd name="connsiteY8" fmla="*/ 0 h 370435"/>
                <a:gd name="connsiteX9" fmla="*/ 484563 w 836043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3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9" y="30923"/>
                    <a:pt x="353779" y="2556"/>
                  </a:cubicBezTo>
                  <a:cubicBezTo>
                    <a:pt x="372809" y="128"/>
                    <a:pt x="396948" y="0"/>
                    <a:pt x="396948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3" y="0"/>
                  </a:lnTo>
                  <a:cubicBezTo>
                    <a:pt x="814969" y="187965"/>
                    <a:pt x="669882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E584EB65-A75A-3740-8381-2AADCB699B5E}"/>
                </a:ext>
              </a:extLst>
            </p:cNvPr>
            <p:cNvSpPr/>
            <p:nvPr/>
          </p:nvSpPr>
          <p:spPr>
            <a:xfrm>
              <a:off x="974430" y="-1764409"/>
              <a:ext cx="831580" cy="371270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9 w 835148"/>
                <a:gd name="connsiteY1" fmla="*/ 372863 h 372863"/>
                <a:gd name="connsiteX2" fmla="*/ 417638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9" y="372863"/>
                  </a:lnTo>
                  <a:cubicBezTo>
                    <a:pt x="811521" y="163048"/>
                    <a:pt x="633610" y="0"/>
                    <a:pt x="417638" y="0"/>
                  </a:cubicBezTo>
                  <a:cubicBezTo>
                    <a:pt x="201667" y="128"/>
                    <a:pt x="23756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C7CD0997-4A19-D143-9F07-60AD6CE095A3}"/>
                </a:ext>
              </a:extLst>
            </p:cNvPr>
            <p:cNvSpPr/>
            <p:nvPr/>
          </p:nvSpPr>
          <p:spPr>
            <a:xfrm>
              <a:off x="3290623" y="-1771789"/>
              <a:ext cx="831580" cy="371270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9 w 835148"/>
                <a:gd name="connsiteY1" fmla="*/ 372863 h 372863"/>
                <a:gd name="connsiteX2" fmla="*/ 417638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9" y="372863"/>
                  </a:lnTo>
                  <a:cubicBezTo>
                    <a:pt x="811521" y="163048"/>
                    <a:pt x="633609" y="0"/>
                    <a:pt x="417638" y="0"/>
                  </a:cubicBezTo>
                  <a:cubicBezTo>
                    <a:pt x="201667" y="0"/>
                    <a:pt x="23628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1" name="Graphic 4">
              <a:extLst>
                <a:ext uri="{FF2B5EF4-FFF2-40B4-BE49-F238E27FC236}">
                  <a16:creationId xmlns:a16="http://schemas.microsoft.com/office/drawing/2014/main" id="{A1FAD615-9033-0F4B-B651-2D24E9292FD0}"/>
                </a:ext>
              </a:extLst>
            </p:cNvPr>
            <p:cNvGrpSpPr/>
            <p:nvPr/>
          </p:nvGrpSpPr>
          <p:grpSpPr>
            <a:xfrm>
              <a:off x="-426376" y="-1308273"/>
              <a:ext cx="832599" cy="376565"/>
              <a:chOff x="682895" y="4708459"/>
              <a:chExt cx="836171" cy="378181"/>
            </a:xfrm>
            <a:solidFill>
              <a:srgbClr val="F54359"/>
            </a:solidFill>
          </p:grpSpPr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880B054D-3F9A-3B45-BEFC-DC01DDC1CACC}"/>
                  </a:ext>
                </a:extLst>
              </p:cNvPr>
              <p:cNvSpPr/>
              <p:nvPr/>
            </p:nvSpPr>
            <p:spPr>
              <a:xfrm>
                <a:off x="1091338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B38498E0-63CA-3F45-863D-73D532794CE7}"/>
                  </a:ext>
                </a:extLst>
              </p:cNvPr>
              <p:cNvSpPr/>
              <p:nvPr/>
            </p:nvSpPr>
            <p:spPr>
              <a:xfrm>
                <a:off x="682895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10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10" y="375036"/>
                      <a:pt x="5110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2" name="Graphic 4">
              <a:extLst>
                <a:ext uri="{FF2B5EF4-FFF2-40B4-BE49-F238E27FC236}">
                  <a16:creationId xmlns:a16="http://schemas.microsoft.com/office/drawing/2014/main" id="{8DB716DA-93B1-EE4B-B227-0DA0B11A5920}"/>
                </a:ext>
              </a:extLst>
            </p:cNvPr>
            <p:cNvGrpSpPr/>
            <p:nvPr/>
          </p:nvGrpSpPr>
          <p:grpSpPr>
            <a:xfrm>
              <a:off x="1902153" y="-1308273"/>
              <a:ext cx="832599" cy="376565"/>
              <a:chOff x="3021414" y="4708459"/>
              <a:chExt cx="836171" cy="378181"/>
            </a:xfrm>
            <a:solidFill>
              <a:srgbClr val="F54359"/>
            </a:solidFill>
          </p:grpSpPr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997BF44-13CC-3C49-923C-E9089CF79D67}"/>
                  </a:ext>
                </a:extLst>
              </p:cNvPr>
              <p:cNvSpPr/>
              <p:nvPr/>
            </p:nvSpPr>
            <p:spPr>
              <a:xfrm>
                <a:off x="3429857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DE271E13-0C5D-AE47-961B-CF3B5F48707D}"/>
                  </a:ext>
                </a:extLst>
              </p:cNvPr>
              <p:cNvSpPr/>
              <p:nvPr/>
            </p:nvSpPr>
            <p:spPr>
              <a:xfrm>
                <a:off x="3021414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09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09" y="375036"/>
                      <a:pt x="5109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1482EB12-9616-D44E-83F1-68AF1BFD9AEE}"/>
                </a:ext>
              </a:extLst>
            </p:cNvPr>
            <p:cNvSpPr/>
            <p:nvPr/>
          </p:nvSpPr>
          <p:spPr>
            <a:xfrm>
              <a:off x="2823746" y="-1307744"/>
              <a:ext cx="374590" cy="375575"/>
            </a:xfrm>
            <a:custGeom>
              <a:avLst/>
              <a:gdLst>
                <a:gd name="connsiteX0" fmla="*/ 376028 w 376197"/>
                <a:gd name="connsiteY0" fmla="*/ 370031 h 377186"/>
                <a:gd name="connsiteX1" fmla="*/ 5518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7 w 376197"/>
                <a:gd name="connsiteY4" fmla="*/ 376292 h 377186"/>
                <a:gd name="connsiteX5" fmla="*/ 375773 w 376197"/>
                <a:gd name="connsiteY5" fmla="*/ 377187 h 377186"/>
                <a:gd name="connsiteX6" fmla="*/ 376028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8" y="370031"/>
                  </a:moveTo>
                  <a:cubicBezTo>
                    <a:pt x="385352" y="-22127"/>
                    <a:pt x="5518" y="234"/>
                    <a:pt x="5518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2" y="347925"/>
                    <a:pt x="364917" y="376292"/>
                  </a:cubicBezTo>
                  <a:lnTo>
                    <a:pt x="375773" y="377187"/>
                  </a:lnTo>
                  <a:lnTo>
                    <a:pt x="376028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4" name="Graphic 4">
              <a:extLst>
                <a:ext uri="{FF2B5EF4-FFF2-40B4-BE49-F238E27FC236}">
                  <a16:creationId xmlns:a16="http://schemas.microsoft.com/office/drawing/2014/main" id="{8A362F32-6246-4747-8106-D1A3F800159D}"/>
                </a:ext>
              </a:extLst>
            </p:cNvPr>
            <p:cNvGrpSpPr/>
            <p:nvPr/>
          </p:nvGrpSpPr>
          <p:grpSpPr>
            <a:xfrm>
              <a:off x="-424467" y="-1767972"/>
              <a:ext cx="365366" cy="372797"/>
              <a:chOff x="684812" y="4246788"/>
              <a:chExt cx="366934" cy="374396"/>
            </a:xfrm>
            <a:solidFill>
              <a:srgbClr val="004438"/>
            </a:solidFill>
          </p:grpSpPr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3C7525A9-A1AB-104E-8CE5-8A62854D1059}"/>
                  </a:ext>
                </a:extLst>
              </p:cNvPr>
              <p:cNvSpPr/>
              <p:nvPr/>
            </p:nvSpPr>
            <p:spPr>
              <a:xfrm>
                <a:off x="684812" y="4246916"/>
                <a:ext cx="193492" cy="374268"/>
              </a:xfrm>
              <a:custGeom>
                <a:avLst/>
                <a:gdLst>
                  <a:gd name="connsiteX0" fmla="*/ 1533 w 193492"/>
                  <a:gd name="connsiteY0" fmla="*/ 216843 h 374268"/>
                  <a:gd name="connsiteX1" fmla="*/ 0 w 193492"/>
                  <a:gd name="connsiteY1" fmla="*/ 191798 h 374268"/>
                  <a:gd name="connsiteX2" fmla="*/ 0 w 193492"/>
                  <a:gd name="connsiteY2" fmla="*/ 167137 h 374268"/>
                  <a:gd name="connsiteX3" fmla="*/ 0 w 193492"/>
                  <a:gd name="connsiteY3" fmla="*/ 0 h 374268"/>
                  <a:gd name="connsiteX4" fmla="*/ 192216 w 193492"/>
                  <a:gd name="connsiteY4" fmla="*/ 158448 h 374268"/>
                  <a:gd name="connsiteX5" fmla="*/ 193493 w 193492"/>
                  <a:gd name="connsiteY5" fmla="*/ 177743 h 374268"/>
                  <a:gd name="connsiteX6" fmla="*/ 193493 w 193492"/>
                  <a:gd name="connsiteY6" fmla="*/ 207132 h 374268"/>
                  <a:gd name="connsiteX7" fmla="*/ 193493 w 193492"/>
                  <a:gd name="connsiteY7" fmla="*/ 207132 h 374268"/>
                  <a:gd name="connsiteX8" fmla="*/ 193493 w 193492"/>
                  <a:gd name="connsiteY8" fmla="*/ 374269 h 374268"/>
                  <a:gd name="connsiteX9" fmla="*/ 1533 w 193492"/>
                  <a:gd name="connsiteY9" fmla="*/ 216843 h 37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8">
                    <a:moveTo>
                      <a:pt x="1533" y="216843"/>
                    </a:moveTo>
                    <a:cubicBezTo>
                      <a:pt x="128" y="207515"/>
                      <a:pt x="0" y="192182"/>
                      <a:pt x="0" y="191798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278" y="364685"/>
                      <a:pt x="16731" y="299773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949B97F1-07E2-0F4B-9EF0-E6C2709BB2B2}"/>
                  </a:ext>
                </a:extLst>
              </p:cNvPr>
              <p:cNvSpPr/>
              <p:nvPr/>
            </p:nvSpPr>
            <p:spPr>
              <a:xfrm>
                <a:off x="858253" y="4246788"/>
                <a:ext cx="193492" cy="374269"/>
              </a:xfrm>
              <a:custGeom>
                <a:avLst/>
                <a:gdLst>
                  <a:gd name="connsiteX0" fmla="*/ 1533 w 193492"/>
                  <a:gd name="connsiteY0" fmla="*/ 216971 h 374269"/>
                  <a:gd name="connsiteX1" fmla="*/ 0 w 193492"/>
                  <a:gd name="connsiteY1" fmla="*/ 191926 h 374269"/>
                  <a:gd name="connsiteX2" fmla="*/ 0 w 193492"/>
                  <a:gd name="connsiteY2" fmla="*/ 167265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43776143-19C8-B242-9D1C-EE253A51F7B4}"/>
                </a:ext>
              </a:extLst>
            </p:cNvPr>
            <p:cNvSpPr/>
            <p:nvPr/>
          </p:nvSpPr>
          <p:spPr>
            <a:xfrm>
              <a:off x="5149986" y="-1307744"/>
              <a:ext cx="374590" cy="375575"/>
            </a:xfrm>
            <a:custGeom>
              <a:avLst/>
              <a:gdLst>
                <a:gd name="connsiteX0" fmla="*/ 376029 w 376197"/>
                <a:gd name="connsiteY0" fmla="*/ 370031 h 377186"/>
                <a:gd name="connsiteX1" fmla="*/ 5519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8 w 376197"/>
                <a:gd name="connsiteY4" fmla="*/ 376292 h 377186"/>
                <a:gd name="connsiteX5" fmla="*/ 375773 w 376197"/>
                <a:gd name="connsiteY5" fmla="*/ 377187 h 377186"/>
                <a:gd name="connsiteX6" fmla="*/ 376029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9" y="370031"/>
                  </a:moveTo>
                  <a:cubicBezTo>
                    <a:pt x="385352" y="-22127"/>
                    <a:pt x="5519" y="234"/>
                    <a:pt x="5519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1" y="347925"/>
                    <a:pt x="364918" y="376292"/>
                  </a:cubicBezTo>
                  <a:lnTo>
                    <a:pt x="375773" y="377187"/>
                  </a:lnTo>
                  <a:lnTo>
                    <a:pt x="376029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02CEB420-963A-4949-AEAF-2E2B74C5D214}"/>
                </a:ext>
              </a:extLst>
            </p:cNvPr>
            <p:cNvSpPr/>
            <p:nvPr/>
          </p:nvSpPr>
          <p:spPr>
            <a:xfrm>
              <a:off x="4694608" y="-1770517"/>
              <a:ext cx="832470" cy="368853"/>
            </a:xfrm>
            <a:custGeom>
              <a:avLst/>
              <a:gdLst>
                <a:gd name="connsiteX0" fmla="*/ 484563 w 836042"/>
                <a:gd name="connsiteY0" fmla="*/ 367497 h 370435"/>
                <a:gd name="connsiteX1" fmla="*/ 428622 w 836042"/>
                <a:gd name="connsiteY1" fmla="*/ 370436 h 370435"/>
                <a:gd name="connsiteX2" fmla="*/ 373448 w 836042"/>
                <a:gd name="connsiteY2" fmla="*/ 370436 h 370435"/>
                <a:gd name="connsiteX3" fmla="*/ 0 w 836042"/>
                <a:gd name="connsiteY3" fmla="*/ 370436 h 370435"/>
                <a:gd name="connsiteX4" fmla="*/ 353779 w 836042"/>
                <a:gd name="connsiteY4" fmla="*/ 2556 h 370435"/>
                <a:gd name="connsiteX5" fmla="*/ 396947 w 836042"/>
                <a:gd name="connsiteY5" fmla="*/ 0 h 370435"/>
                <a:gd name="connsiteX6" fmla="*/ 462595 w 836042"/>
                <a:gd name="connsiteY6" fmla="*/ 0 h 370435"/>
                <a:gd name="connsiteX7" fmla="*/ 462595 w 836042"/>
                <a:gd name="connsiteY7" fmla="*/ 0 h 370435"/>
                <a:gd name="connsiteX8" fmla="*/ 836042 w 836042"/>
                <a:gd name="connsiteY8" fmla="*/ 0 h 370435"/>
                <a:gd name="connsiteX9" fmla="*/ 484563 w 836042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2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8" y="30923"/>
                    <a:pt x="353779" y="2556"/>
                  </a:cubicBezTo>
                  <a:cubicBezTo>
                    <a:pt x="372809" y="128"/>
                    <a:pt x="396947" y="0"/>
                    <a:pt x="396947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2" y="0"/>
                  </a:lnTo>
                  <a:cubicBezTo>
                    <a:pt x="814969" y="187965"/>
                    <a:pt x="669882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" name="Graphic 4">
              <a:extLst>
                <a:ext uri="{FF2B5EF4-FFF2-40B4-BE49-F238E27FC236}">
                  <a16:creationId xmlns:a16="http://schemas.microsoft.com/office/drawing/2014/main" id="{B5A425BD-1CEB-5541-832D-013D5401F11E}"/>
                </a:ext>
              </a:extLst>
            </p:cNvPr>
            <p:cNvGrpSpPr/>
            <p:nvPr/>
          </p:nvGrpSpPr>
          <p:grpSpPr>
            <a:xfrm>
              <a:off x="4223687" y="-1308273"/>
              <a:ext cx="832600" cy="376565"/>
              <a:chOff x="5352908" y="4708459"/>
              <a:chExt cx="836172" cy="378181"/>
            </a:xfrm>
            <a:solidFill>
              <a:srgbClr val="F54359"/>
            </a:solidFill>
          </p:grpSpPr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B24689C7-7143-C740-8942-827F60F28701}"/>
                  </a:ext>
                </a:extLst>
              </p:cNvPr>
              <p:cNvSpPr/>
              <p:nvPr/>
            </p:nvSpPr>
            <p:spPr>
              <a:xfrm>
                <a:off x="5761352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784685C6-FE61-AB4F-A0B1-7502B833002A}"/>
                  </a:ext>
                </a:extLst>
              </p:cNvPr>
              <p:cNvSpPr/>
              <p:nvPr/>
            </p:nvSpPr>
            <p:spPr>
              <a:xfrm>
                <a:off x="5352908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10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10" y="375036"/>
                      <a:pt x="5110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8" name="Graphic 4">
              <a:extLst>
                <a:ext uri="{FF2B5EF4-FFF2-40B4-BE49-F238E27FC236}">
                  <a16:creationId xmlns:a16="http://schemas.microsoft.com/office/drawing/2014/main" id="{2021C3B7-D571-1C40-BF19-D3D21B8BB5D9}"/>
                </a:ext>
              </a:extLst>
            </p:cNvPr>
            <p:cNvGrpSpPr/>
            <p:nvPr/>
          </p:nvGrpSpPr>
          <p:grpSpPr>
            <a:xfrm>
              <a:off x="4225468" y="-1767972"/>
              <a:ext cx="365493" cy="372670"/>
              <a:chOff x="5354697" y="4246788"/>
              <a:chExt cx="367061" cy="374269"/>
            </a:xfrm>
            <a:solidFill>
              <a:srgbClr val="004438"/>
            </a:solidFill>
          </p:grpSpPr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37E722BA-7F54-BA49-B785-D94C15E389C3}"/>
                  </a:ext>
                </a:extLst>
              </p:cNvPr>
              <p:cNvSpPr/>
              <p:nvPr/>
            </p:nvSpPr>
            <p:spPr>
              <a:xfrm>
                <a:off x="5354697" y="4246788"/>
                <a:ext cx="193493" cy="374269"/>
              </a:xfrm>
              <a:custGeom>
                <a:avLst/>
                <a:gdLst>
                  <a:gd name="connsiteX0" fmla="*/ 1533 w 193493"/>
                  <a:gd name="connsiteY0" fmla="*/ 216971 h 374269"/>
                  <a:gd name="connsiteX1" fmla="*/ 0 w 193493"/>
                  <a:gd name="connsiteY1" fmla="*/ 191926 h 374269"/>
                  <a:gd name="connsiteX2" fmla="*/ 0 w 193493"/>
                  <a:gd name="connsiteY2" fmla="*/ 167265 h 374269"/>
                  <a:gd name="connsiteX3" fmla="*/ 0 w 193493"/>
                  <a:gd name="connsiteY3" fmla="*/ 0 h 374269"/>
                  <a:gd name="connsiteX4" fmla="*/ 192216 w 193493"/>
                  <a:gd name="connsiteY4" fmla="*/ 158448 h 374269"/>
                  <a:gd name="connsiteX5" fmla="*/ 193493 w 193493"/>
                  <a:gd name="connsiteY5" fmla="*/ 177743 h 374269"/>
                  <a:gd name="connsiteX6" fmla="*/ 193493 w 193493"/>
                  <a:gd name="connsiteY6" fmla="*/ 207132 h 374269"/>
                  <a:gd name="connsiteX7" fmla="*/ 193493 w 193493"/>
                  <a:gd name="connsiteY7" fmla="*/ 207132 h 374269"/>
                  <a:gd name="connsiteX8" fmla="*/ 193493 w 193493"/>
                  <a:gd name="connsiteY8" fmla="*/ 374269 h 374269"/>
                  <a:gd name="connsiteX9" fmla="*/ 1533 w 193493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3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1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A22FED12-5ACA-B646-8097-E98373F28CDB}"/>
                  </a:ext>
                </a:extLst>
              </p:cNvPr>
              <p:cNvSpPr/>
              <p:nvPr/>
            </p:nvSpPr>
            <p:spPr>
              <a:xfrm>
                <a:off x="5528266" y="4246788"/>
                <a:ext cx="193492" cy="374269"/>
              </a:xfrm>
              <a:custGeom>
                <a:avLst/>
                <a:gdLst>
                  <a:gd name="connsiteX0" fmla="*/ 1533 w 193492"/>
                  <a:gd name="connsiteY0" fmla="*/ 216971 h 374269"/>
                  <a:gd name="connsiteX1" fmla="*/ 0 w 193492"/>
                  <a:gd name="connsiteY1" fmla="*/ 191926 h 374269"/>
                  <a:gd name="connsiteX2" fmla="*/ 0 w 193492"/>
                  <a:gd name="connsiteY2" fmla="*/ 167265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2 w 193492"/>
                  <a:gd name="connsiteY5" fmla="*/ 177743 h 374269"/>
                  <a:gd name="connsiteX6" fmla="*/ 193492 w 193492"/>
                  <a:gd name="connsiteY6" fmla="*/ 207132 h 374269"/>
                  <a:gd name="connsiteX7" fmla="*/ 193492 w 193492"/>
                  <a:gd name="connsiteY7" fmla="*/ 207132 h 374269"/>
                  <a:gd name="connsiteX8" fmla="*/ 193492 w 193492"/>
                  <a:gd name="connsiteY8" fmla="*/ 374269 h 374269"/>
                  <a:gd name="connsiteX9" fmla="*/ 1533 w 193492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971"/>
                    </a:moveTo>
                    <a:cubicBezTo>
                      <a:pt x="127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2" y="167009"/>
                      <a:pt x="193492" y="177743"/>
                      <a:pt x="193492" y="177743"/>
                    </a:cubicBezTo>
                    <a:lnTo>
                      <a:pt x="193492" y="207132"/>
                    </a:lnTo>
                    <a:lnTo>
                      <a:pt x="193492" y="207132"/>
                    </a:lnTo>
                    <a:lnTo>
                      <a:pt x="193492" y="374269"/>
                    </a:lnTo>
                    <a:cubicBezTo>
                      <a:pt x="95405" y="364813"/>
                      <a:pt x="16858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B0299EF-F265-275C-64F7-175EDEA93ADB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3" name="Google Shape;20;p16">
            <a:extLst>
              <a:ext uri="{FF2B5EF4-FFF2-40B4-BE49-F238E27FC236}">
                <a16:creationId xmlns:a16="http://schemas.microsoft.com/office/drawing/2014/main" id="{3179D4AC-8BC8-41D2-E0BD-6C967AEBD2F4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21;p16">
            <a:extLst>
              <a:ext uri="{FF2B5EF4-FFF2-40B4-BE49-F238E27FC236}">
                <a16:creationId xmlns:a16="http://schemas.microsoft.com/office/drawing/2014/main" id="{CDD4D2EC-C4C2-08E6-BFBE-1631DACFF302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86E5102-4D33-FABF-4730-A9BBFAA0E545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logo for a company&#10;&#10;Description automatically generated">
            <a:extLst>
              <a:ext uri="{FF2B5EF4-FFF2-40B4-BE49-F238E27FC236}">
                <a16:creationId xmlns:a16="http://schemas.microsoft.com/office/drawing/2014/main" id="{13A74C8A-4383-592C-AC32-E86595E45E9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4721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ork_Divider_Slide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lide Number Placeholder 3">
            <a:extLst>
              <a:ext uri="{FF2B5EF4-FFF2-40B4-BE49-F238E27FC236}">
                <a16:creationId xmlns:a16="http://schemas.microsoft.com/office/drawing/2014/main" id="{8B40897D-5A8E-6344-B134-38BC71DF0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7" name="Text Placeholder 10">
            <a:extLst>
              <a:ext uri="{FF2B5EF4-FFF2-40B4-BE49-F238E27FC236}">
                <a16:creationId xmlns:a16="http://schemas.microsoft.com/office/drawing/2014/main" id="{69CB4474-308D-B348-BFAD-06AD0AD3AD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8" y="459582"/>
            <a:ext cx="11076561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188" name="Text Placeholder 13">
            <a:extLst>
              <a:ext uri="{FF2B5EF4-FFF2-40B4-BE49-F238E27FC236}">
                <a16:creationId xmlns:a16="http://schemas.microsoft.com/office/drawing/2014/main" id="{BA32325A-4534-7D44-A699-02CE8ECBBA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9340" y="3407040"/>
            <a:ext cx="3387751" cy="2556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GILROY-MEDIUM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pple Symbols" panose="02000000000000000000" pitchFamily="2" charset="-79"/>
              <a:buChar char="⋅"/>
              <a:defRPr sz="14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2F13A2DE-995D-1D4B-8CF3-D10EE6B27E6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62879" y="3407040"/>
            <a:ext cx="3387751" cy="2556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GILROY-MEDIUM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pple Symbols" panose="02000000000000000000" pitchFamily="2" charset="-79"/>
              <a:buChar char="⋅"/>
              <a:defRPr sz="14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29DFA201-9168-5B4C-9A5D-26DD1806F2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216418" y="3407040"/>
            <a:ext cx="3387751" cy="255665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GILROY-MEDIUM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pple Symbols" panose="02000000000000000000" pitchFamily="2" charset="-79"/>
              <a:buChar char="⋅"/>
              <a:defRPr sz="14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Picture Placeholder 11">
            <a:extLst>
              <a:ext uri="{FF2B5EF4-FFF2-40B4-BE49-F238E27FC236}">
                <a16:creationId xmlns:a16="http://schemas.microsoft.com/office/drawing/2014/main" id="{6BDA0835-7A02-F342-828F-89CDB4960359}"/>
              </a:ext>
            </a:extLst>
          </p:cNvPr>
          <p:cNvSpPr>
            <a:spLocks noGrp="1" noChangeAspect="1"/>
          </p:cNvSpPr>
          <p:nvPr>
            <p:ph type="pic" sz="quarter" idx="21"/>
          </p:nvPr>
        </p:nvSpPr>
        <p:spPr>
          <a:xfrm>
            <a:off x="527607" y="1350692"/>
            <a:ext cx="3387751" cy="1806400"/>
          </a:xfrm>
          <a:prstGeom prst="round2DiagRect">
            <a:avLst/>
          </a:prstGeom>
          <a:noFill/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11">
            <a:extLst>
              <a:ext uri="{FF2B5EF4-FFF2-40B4-BE49-F238E27FC236}">
                <a16:creationId xmlns:a16="http://schemas.microsoft.com/office/drawing/2014/main" id="{835BE597-1432-2D4D-803D-E8F6686868FB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4362879" y="1350692"/>
            <a:ext cx="3387751" cy="1806400"/>
          </a:xfrm>
          <a:prstGeom prst="round2DiagRect">
            <a:avLst/>
          </a:prstGeom>
          <a:noFill/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A8BDD896-39C0-5D42-B7FC-6BFD45ABDBB4}"/>
              </a:ext>
            </a:extLst>
          </p:cNvPr>
          <p:cNvSpPr>
            <a:spLocks noGrp="1" noChangeAspect="1"/>
          </p:cNvSpPr>
          <p:nvPr>
            <p:ph type="pic" sz="quarter" idx="23"/>
          </p:nvPr>
        </p:nvSpPr>
        <p:spPr>
          <a:xfrm>
            <a:off x="8216418" y="1350692"/>
            <a:ext cx="3387751" cy="1806400"/>
          </a:xfrm>
          <a:prstGeom prst="round2DiagRect">
            <a:avLst/>
          </a:prstGeom>
          <a:noFill/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D3423F0-7421-9946-8175-7601223A0C6B}"/>
              </a:ext>
            </a:extLst>
          </p:cNvPr>
          <p:cNvGrpSpPr/>
          <p:nvPr userDrawn="1"/>
        </p:nvGrpSpPr>
        <p:grpSpPr>
          <a:xfrm>
            <a:off x="7763288" y="436830"/>
            <a:ext cx="4267467" cy="606952"/>
            <a:chOff x="-426376" y="-1773316"/>
            <a:chExt cx="5953454" cy="846746"/>
          </a:xfrm>
        </p:grpSpPr>
        <p:grpSp>
          <p:nvGrpSpPr>
            <p:cNvPr id="18" name="Graphic 4">
              <a:extLst>
                <a:ext uri="{FF2B5EF4-FFF2-40B4-BE49-F238E27FC236}">
                  <a16:creationId xmlns:a16="http://schemas.microsoft.com/office/drawing/2014/main" id="{EBAA910E-00C0-E449-8412-BC6DC84C1F06}"/>
                </a:ext>
              </a:extLst>
            </p:cNvPr>
            <p:cNvGrpSpPr/>
            <p:nvPr/>
          </p:nvGrpSpPr>
          <p:grpSpPr>
            <a:xfrm>
              <a:off x="1901009" y="-1772425"/>
              <a:ext cx="365493" cy="372670"/>
              <a:chOff x="3020265" y="4242316"/>
              <a:chExt cx="367061" cy="374269"/>
            </a:xfrm>
            <a:solidFill>
              <a:srgbClr val="004438"/>
            </a:solidFill>
          </p:grpSpPr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3EAC49A5-6E87-5040-AEAC-F44786930EA6}"/>
                  </a:ext>
                </a:extLst>
              </p:cNvPr>
              <p:cNvSpPr/>
              <p:nvPr/>
            </p:nvSpPr>
            <p:spPr>
              <a:xfrm>
                <a:off x="3020265" y="4242316"/>
                <a:ext cx="193492" cy="374269"/>
              </a:xfrm>
              <a:custGeom>
                <a:avLst/>
                <a:gdLst>
                  <a:gd name="connsiteX0" fmla="*/ 1533 w 193492"/>
                  <a:gd name="connsiteY0" fmla="*/ 216843 h 374269"/>
                  <a:gd name="connsiteX1" fmla="*/ 0 w 193492"/>
                  <a:gd name="connsiteY1" fmla="*/ 191799 h 374269"/>
                  <a:gd name="connsiteX2" fmla="*/ 0 w 193492"/>
                  <a:gd name="connsiteY2" fmla="*/ 167137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843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843"/>
                    </a:moveTo>
                    <a:cubicBezTo>
                      <a:pt x="128" y="207516"/>
                      <a:pt x="0" y="192182"/>
                      <a:pt x="0" y="191799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8F8D19D4-7084-2943-A80A-ABE11B7528BF}"/>
                  </a:ext>
                </a:extLst>
              </p:cNvPr>
              <p:cNvSpPr/>
              <p:nvPr/>
            </p:nvSpPr>
            <p:spPr>
              <a:xfrm>
                <a:off x="3193834" y="4242316"/>
                <a:ext cx="193492" cy="374269"/>
              </a:xfrm>
              <a:custGeom>
                <a:avLst/>
                <a:gdLst>
                  <a:gd name="connsiteX0" fmla="*/ 1533 w 193492"/>
                  <a:gd name="connsiteY0" fmla="*/ 216843 h 374269"/>
                  <a:gd name="connsiteX1" fmla="*/ 0 w 193492"/>
                  <a:gd name="connsiteY1" fmla="*/ 191799 h 374269"/>
                  <a:gd name="connsiteX2" fmla="*/ 0 w 193492"/>
                  <a:gd name="connsiteY2" fmla="*/ 167137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843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843"/>
                    </a:moveTo>
                    <a:cubicBezTo>
                      <a:pt x="128" y="207516"/>
                      <a:pt x="0" y="192182"/>
                      <a:pt x="0" y="191799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1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278" y="364813"/>
                      <a:pt x="16731" y="299901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0F786BE7-D209-AE4A-BF84-087EC0DFD436}"/>
                </a:ext>
              </a:extLst>
            </p:cNvPr>
            <p:cNvSpPr/>
            <p:nvPr/>
          </p:nvSpPr>
          <p:spPr>
            <a:xfrm>
              <a:off x="974303" y="-1310945"/>
              <a:ext cx="383298" cy="383485"/>
            </a:xfrm>
            <a:custGeom>
              <a:avLst/>
              <a:gdLst>
                <a:gd name="connsiteX0" fmla="*/ 384942 w 384942"/>
                <a:gd name="connsiteY0" fmla="*/ 192565 h 385130"/>
                <a:gd name="connsiteX1" fmla="*/ 192471 w 384942"/>
                <a:gd name="connsiteY1" fmla="*/ 385130 h 385130"/>
                <a:gd name="connsiteX2" fmla="*/ 0 w 384942"/>
                <a:gd name="connsiteY2" fmla="*/ 192565 h 385130"/>
                <a:gd name="connsiteX3" fmla="*/ 192471 w 384942"/>
                <a:gd name="connsiteY3" fmla="*/ 0 h 385130"/>
                <a:gd name="connsiteX4" fmla="*/ 384942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2" y="192565"/>
                  </a:moveTo>
                  <a:cubicBezTo>
                    <a:pt x="384942" y="298916"/>
                    <a:pt x="298770" y="385130"/>
                    <a:pt x="192471" y="385130"/>
                  </a:cubicBezTo>
                  <a:cubicBezTo>
                    <a:pt x="86172" y="385130"/>
                    <a:pt x="0" y="298916"/>
                    <a:pt x="0" y="192565"/>
                  </a:cubicBezTo>
                  <a:cubicBezTo>
                    <a:pt x="0" y="86214"/>
                    <a:pt x="86172" y="0"/>
                    <a:pt x="192471" y="0"/>
                  </a:cubicBezTo>
                  <a:cubicBezTo>
                    <a:pt x="298770" y="0"/>
                    <a:pt x="384942" y="86214"/>
                    <a:pt x="384942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7D6F7F22-5850-9A4C-97A8-D57E6D4B920C}"/>
                </a:ext>
              </a:extLst>
            </p:cNvPr>
            <p:cNvSpPr/>
            <p:nvPr/>
          </p:nvSpPr>
          <p:spPr>
            <a:xfrm>
              <a:off x="1425892" y="-1311836"/>
              <a:ext cx="385078" cy="385266"/>
            </a:xfrm>
            <a:custGeom>
              <a:avLst/>
              <a:gdLst>
                <a:gd name="connsiteX0" fmla="*/ 386730 w 386730"/>
                <a:gd name="connsiteY0" fmla="*/ 386919 h 386919"/>
                <a:gd name="connsiteX1" fmla="*/ 386730 w 386730"/>
                <a:gd name="connsiteY1" fmla="*/ 386919 h 386919"/>
                <a:gd name="connsiteX2" fmla="*/ 386730 w 386730"/>
                <a:gd name="connsiteY2" fmla="*/ 0 h 386919"/>
                <a:gd name="connsiteX3" fmla="*/ 0 w 386730"/>
                <a:gd name="connsiteY3" fmla="*/ 0 h 386919"/>
                <a:gd name="connsiteX4" fmla="*/ 0 w 386730"/>
                <a:gd name="connsiteY4" fmla="*/ 0 h 386919"/>
                <a:gd name="connsiteX5" fmla="*/ 386730 w 386730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30" h="386919">
                  <a:moveTo>
                    <a:pt x="386730" y="386919"/>
                  </a:moveTo>
                  <a:lnTo>
                    <a:pt x="386730" y="386919"/>
                  </a:lnTo>
                  <a:lnTo>
                    <a:pt x="38673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058" y="386919"/>
                    <a:pt x="386730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3E09EF52-AB6E-FC41-9198-74810F9D9E50}"/>
                </a:ext>
              </a:extLst>
            </p:cNvPr>
            <p:cNvSpPr/>
            <p:nvPr/>
          </p:nvSpPr>
          <p:spPr>
            <a:xfrm>
              <a:off x="499923" y="-1307744"/>
              <a:ext cx="374590" cy="375575"/>
            </a:xfrm>
            <a:custGeom>
              <a:avLst/>
              <a:gdLst>
                <a:gd name="connsiteX0" fmla="*/ 376029 w 376197"/>
                <a:gd name="connsiteY0" fmla="*/ 370031 h 377186"/>
                <a:gd name="connsiteX1" fmla="*/ 5519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7 w 376197"/>
                <a:gd name="connsiteY4" fmla="*/ 376292 h 377186"/>
                <a:gd name="connsiteX5" fmla="*/ 375773 w 376197"/>
                <a:gd name="connsiteY5" fmla="*/ 377187 h 377186"/>
                <a:gd name="connsiteX6" fmla="*/ 376029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9" y="370031"/>
                  </a:moveTo>
                  <a:cubicBezTo>
                    <a:pt x="385352" y="-22127"/>
                    <a:pt x="5519" y="234"/>
                    <a:pt x="5519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2" y="347925"/>
                    <a:pt x="364917" y="376292"/>
                  </a:cubicBezTo>
                  <a:lnTo>
                    <a:pt x="375773" y="377187"/>
                  </a:lnTo>
                  <a:lnTo>
                    <a:pt x="376029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F6CA32D5-02EC-BA41-B848-86F709AE4D7F}"/>
                </a:ext>
              </a:extLst>
            </p:cNvPr>
            <p:cNvSpPr/>
            <p:nvPr/>
          </p:nvSpPr>
          <p:spPr>
            <a:xfrm>
              <a:off x="3282993" y="-1311709"/>
              <a:ext cx="383298" cy="383485"/>
            </a:xfrm>
            <a:custGeom>
              <a:avLst/>
              <a:gdLst>
                <a:gd name="connsiteX0" fmla="*/ 384942 w 384942"/>
                <a:gd name="connsiteY0" fmla="*/ 192565 h 385130"/>
                <a:gd name="connsiteX1" fmla="*/ 192471 w 384942"/>
                <a:gd name="connsiteY1" fmla="*/ 385130 h 385130"/>
                <a:gd name="connsiteX2" fmla="*/ -1 w 384942"/>
                <a:gd name="connsiteY2" fmla="*/ 192565 h 385130"/>
                <a:gd name="connsiteX3" fmla="*/ 192471 w 384942"/>
                <a:gd name="connsiteY3" fmla="*/ 0 h 385130"/>
                <a:gd name="connsiteX4" fmla="*/ 384942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2" y="192565"/>
                  </a:moveTo>
                  <a:cubicBezTo>
                    <a:pt x="384942" y="298916"/>
                    <a:pt x="298770" y="385130"/>
                    <a:pt x="192471" y="385130"/>
                  </a:cubicBezTo>
                  <a:cubicBezTo>
                    <a:pt x="86172" y="385130"/>
                    <a:pt x="-1" y="298916"/>
                    <a:pt x="-1" y="192565"/>
                  </a:cubicBezTo>
                  <a:cubicBezTo>
                    <a:pt x="-1" y="86214"/>
                    <a:pt x="86172" y="0"/>
                    <a:pt x="192471" y="0"/>
                  </a:cubicBezTo>
                  <a:cubicBezTo>
                    <a:pt x="298770" y="0"/>
                    <a:pt x="384942" y="86214"/>
                    <a:pt x="384942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8FC7D2B-983D-AA4C-8B01-6C64F630615C}"/>
                </a:ext>
              </a:extLst>
            </p:cNvPr>
            <p:cNvSpPr/>
            <p:nvPr/>
          </p:nvSpPr>
          <p:spPr>
            <a:xfrm>
              <a:off x="3740305" y="-1311836"/>
              <a:ext cx="385078" cy="385266"/>
            </a:xfrm>
            <a:custGeom>
              <a:avLst/>
              <a:gdLst>
                <a:gd name="connsiteX0" fmla="*/ 386731 w 386730"/>
                <a:gd name="connsiteY0" fmla="*/ 386919 h 386919"/>
                <a:gd name="connsiteX1" fmla="*/ 386731 w 386730"/>
                <a:gd name="connsiteY1" fmla="*/ 386919 h 386919"/>
                <a:gd name="connsiteX2" fmla="*/ 386731 w 386730"/>
                <a:gd name="connsiteY2" fmla="*/ 0 h 386919"/>
                <a:gd name="connsiteX3" fmla="*/ 0 w 386730"/>
                <a:gd name="connsiteY3" fmla="*/ 0 h 386919"/>
                <a:gd name="connsiteX4" fmla="*/ 0 w 386730"/>
                <a:gd name="connsiteY4" fmla="*/ 0 h 386919"/>
                <a:gd name="connsiteX5" fmla="*/ 386731 w 386730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30" h="386919">
                  <a:moveTo>
                    <a:pt x="386731" y="386919"/>
                  </a:moveTo>
                  <a:lnTo>
                    <a:pt x="386731" y="386919"/>
                  </a:lnTo>
                  <a:lnTo>
                    <a:pt x="386731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186" y="386919"/>
                    <a:pt x="386731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A69660EA-2FD8-9849-850F-0401DF5186DA}"/>
                </a:ext>
              </a:extLst>
            </p:cNvPr>
            <p:cNvSpPr/>
            <p:nvPr/>
          </p:nvSpPr>
          <p:spPr>
            <a:xfrm>
              <a:off x="2362899" y="-1773316"/>
              <a:ext cx="832470" cy="368853"/>
            </a:xfrm>
            <a:custGeom>
              <a:avLst/>
              <a:gdLst>
                <a:gd name="connsiteX0" fmla="*/ 484563 w 836042"/>
                <a:gd name="connsiteY0" fmla="*/ 367497 h 370435"/>
                <a:gd name="connsiteX1" fmla="*/ 428622 w 836042"/>
                <a:gd name="connsiteY1" fmla="*/ 370436 h 370435"/>
                <a:gd name="connsiteX2" fmla="*/ 373448 w 836042"/>
                <a:gd name="connsiteY2" fmla="*/ 370436 h 370435"/>
                <a:gd name="connsiteX3" fmla="*/ 0 w 836042"/>
                <a:gd name="connsiteY3" fmla="*/ 370436 h 370435"/>
                <a:gd name="connsiteX4" fmla="*/ 353779 w 836042"/>
                <a:gd name="connsiteY4" fmla="*/ 2556 h 370435"/>
                <a:gd name="connsiteX5" fmla="*/ 396948 w 836042"/>
                <a:gd name="connsiteY5" fmla="*/ 0 h 370435"/>
                <a:gd name="connsiteX6" fmla="*/ 462595 w 836042"/>
                <a:gd name="connsiteY6" fmla="*/ 0 h 370435"/>
                <a:gd name="connsiteX7" fmla="*/ 462595 w 836042"/>
                <a:gd name="connsiteY7" fmla="*/ 0 h 370435"/>
                <a:gd name="connsiteX8" fmla="*/ 836043 w 836042"/>
                <a:gd name="connsiteY8" fmla="*/ 0 h 370435"/>
                <a:gd name="connsiteX9" fmla="*/ 484563 w 836042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2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8" y="30923"/>
                    <a:pt x="353779" y="2556"/>
                  </a:cubicBezTo>
                  <a:cubicBezTo>
                    <a:pt x="372809" y="128"/>
                    <a:pt x="396948" y="0"/>
                    <a:pt x="396948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3" y="0"/>
                  </a:lnTo>
                  <a:cubicBezTo>
                    <a:pt x="814842" y="187965"/>
                    <a:pt x="669881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CE7D3C6D-044B-3B48-8844-DA40E65D406A}"/>
                </a:ext>
              </a:extLst>
            </p:cNvPr>
            <p:cNvSpPr/>
            <p:nvPr/>
          </p:nvSpPr>
          <p:spPr>
            <a:xfrm>
              <a:off x="44545" y="-1770517"/>
              <a:ext cx="832471" cy="368853"/>
            </a:xfrm>
            <a:custGeom>
              <a:avLst/>
              <a:gdLst>
                <a:gd name="connsiteX0" fmla="*/ 484563 w 836043"/>
                <a:gd name="connsiteY0" fmla="*/ 367497 h 370435"/>
                <a:gd name="connsiteX1" fmla="*/ 428622 w 836043"/>
                <a:gd name="connsiteY1" fmla="*/ 370436 h 370435"/>
                <a:gd name="connsiteX2" fmla="*/ 373448 w 836043"/>
                <a:gd name="connsiteY2" fmla="*/ 370436 h 370435"/>
                <a:gd name="connsiteX3" fmla="*/ 0 w 836043"/>
                <a:gd name="connsiteY3" fmla="*/ 370436 h 370435"/>
                <a:gd name="connsiteX4" fmla="*/ 353779 w 836043"/>
                <a:gd name="connsiteY4" fmla="*/ 2556 h 370435"/>
                <a:gd name="connsiteX5" fmla="*/ 396948 w 836043"/>
                <a:gd name="connsiteY5" fmla="*/ 0 h 370435"/>
                <a:gd name="connsiteX6" fmla="*/ 462595 w 836043"/>
                <a:gd name="connsiteY6" fmla="*/ 0 h 370435"/>
                <a:gd name="connsiteX7" fmla="*/ 462595 w 836043"/>
                <a:gd name="connsiteY7" fmla="*/ 0 h 370435"/>
                <a:gd name="connsiteX8" fmla="*/ 836043 w 836043"/>
                <a:gd name="connsiteY8" fmla="*/ 0 h 370435"/>
                <a:gd name="connsiteX9" fmla="*/ 484563 w 836043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3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9" y="30923"/>
                    <a:pt x="353779" y="2556"/>
                  </a:cubicBezTo>
                  <a:cubicBezTo>
                    <a:pt x="372809" y="128"/>
                    <a:pt x="396948" y="0"/>
                    <a:pt x="396948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3" y="0"/>
                  </a:lnTo>
                  <a:cubicBezTo>
                    <a:pt x="814969" y="187965"/>
                    <a:pt x="669882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24285E0C-FD0D-0242-A8F3-756EE9035EF8}"/>
                </a:ext>
              </a:extLst>
            </p:cNvPr>
            <p:cNvSpPr/>
            <p:nvPr/>
          </p:nvSpPr>
          <p:spPr>
            <a:xfrm>
              <a:off x="974430" y="-1764409"/>
              <a:ext cx="831580" cy="371270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9 w 835148"/>
                <a:gd name="connsiteY1" fmla="*/ 372863 h 372863"/>
                <a:gd name="connsiteX2" fmla="*/ 417638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9" y="372863"/>
                  </a:lnTo>
                  <a:cubicBezTo>
                    <a:pt x="811521" y="163048"/>
                    <a:pt x="633610" y="0"/>
                    <a:pt x="417638" y="0"/>
                  </a:cubicBezTo>
                  <a:cubicBezTo>
                    <a:pt x="201667" y="128"/>
                    <a:pt x="23756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63847D6C-9344-A74A-9690-0B2AFDC96845}"/>
                </a:ext>
              </a:extLst>
            </p:cNvPr>
            <p:cNvSpPr/>
            <p:nvPr/>
          </p:nvSpPr>
          <p:spPr>
            <a:xfrm>
              <a:off x="3290623" y="-1771789"/>
              <a:ext cx="831580" cy="371270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9 w 835148"/>
                <a:gd name="connsiteY1" fmla="*/ 372863 h 372863"/>
                <a:gd name="connsiteX2" fmla="*/ 417638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9" y="372863"/>
                  </a:lnTo>
                  <a:cubicBezTo>
                    <a:pt x="811521" y="163048"/>
                    <a:pt x="633609" y="0"/>
                    <a:pt x="417638" y="0"/>
                  </a:cubicBezTo>
                  <a:cubicBezTo>
                    <a:pt x="201667" y="0"/>
                    <a:pt x="23628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9" name="Graphic 4">
              <a:extLst>
                <a:ext uri="{FF2B5EF4-FFF2-40B4-BE49-F238E27FC236}">
                  <a16:creationId xmlns:a16="http://schemas.microsoft.com/office/drawing/2014/main" id="{5307D5E2-7EFB-FC42-A352-61368CC80B00}"/>
                </a:ext>
              </a:extLst>
            </p:cNvPr>
            <p:cNvGrpSpPr/>
            <p:nvPr/>
          </p:nvGrpSpPr>
          <p:grpSpPr>
            <a:xfrm>
              <a:off x="-426376" y="-1308273"/>
              <a:ext cx="832599" cy="376565"/>
              <a:chOff x="682895" y="4708459"/>
              <a:chExt cx="836171" cy="378181"/>
            </a:xfrm>
            <a:solidFill>
              <a:srgbClr val="F54359"/>
            </a:solidFill>
          </p:grpSpPr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477A7B90-DB8D-4D49-AC3C-7B40B39A33CE}"/>
                  </a:ext>
                </a:extLst>
              </p:cNvPr>
              <p:cNvSpPr/>
              <p:nvPr/>
            </p:nvSpPr>
            <p:spPr>
              <a:xfrm>
                <a:off x="1091338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2765564D-86D3-CF46-BD36-30CAD5E1F372}"/>
                  </a:ext>
                </a:extLst>
              </p:cNvPr>
              <p:cNvSpPr/>
              <p:nvPr/>
            </p:nvSpPr>
            <p:spPr>
              <a:xfrm>
                <a:off x="682895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10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10" y="375036"/>
                      <a:pt x="5110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0" name="Graphic 4">
              <a:extLst>
                <a:ext uri="{FF2B5EF4-FFF2-40B4-BE49-F238E27FC236}">
                  <a16:creationId xmlns:a16="http://schemas.microsoft.com/office/drawing/2014/main" id="{14A4C8DF-F8FF-EA46-84CF-0F8B4E797994}"/>
                </a:ext>
              </a:extLst>
            </p:cNvPr>
            <p:cNvGrpSpPr/>
            <p:nvPr/>
          </p:nvGrpSpPr>
          <p:grpSpPr>
            <a:xfrm>
              <a:off x="1902153" y="-1308273"/>
              <a:ext cx="832599" cy="376565"/>
              <a:chOff x="3021414" y="4708459"/>
              <a:chExt cx="836171" cy="378181"/>
            </a:xfrm>
            <a:solidFill>
              <a:srgbClr val="F54359"/>
            </a:solidFill>
          </p:grpSpPr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066F4CB3-7D81-B64C-8C14-743325117E9A}"/>
                  </a:ext>
                </a:extLst>
              </p:cNvPr>
              <p:cNvSpPr/>
              <p:nvPr/>
            </p:nvSpPr>
            <p:spPr>
              <a:xfrm>
                <a:off x="3429857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BF9884B7-A96B-E540-933D-519F43C65CED}"/>
                  </a:ext>
                </a:extLst>
              </p:cNvPr>
              <p:cNvSpPr/>
              <p:nvPr/>
            </p:nvSpPr>
            <p:spPr>
              <a:xfrm>
                <a:off x="3021414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09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09" y="375036"/>
                      <a:pt x="5109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DDEB2FF7-ED0F-2945-AAFB-A273B60862A0}"/>
                </a:ext>
              </a:extLst>
            </p:cNvPr>
            <p:cNvSpPr/>
            <p:nvPr/>
          </p:nvSpPr>
          <p:spPr>
            <a:xfrm>
              <a:off x="2823746" y="-1307744"/>
              <a:ext cx="374590" cy="375575"/>
            </a:xfrm>
            <a:custGeom>
              <a:avLst/>
              <a:gdLst>
                <a:gd name="connsiteX0" fmla="*/ 376028 w 376197"/>
                <a:gd name="connsiteY0" fmla="*/ 370031 h 377186"/>
                <a:gd name="connsiteX1" fmla="*/ 5518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7 w 376197"/>
                <a:gd name="connsiteY4" fmla="*/ 376292 h 377186"/>
                <a:gd name="connsiteX5" fmla="*/ 375773 w 376197"/>
                <a:gd name="connsiteY5" fmla="*/ 377187 h 377186"/>
                <a:gd name="connsiteX6" fmla="*/ 376028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8" y="370031"/>
                  </a:moveTo>
                  <a:cubicBezTo>
                    <a:pt x="385352" y="-22127"/>
                    <a:pt x="5518" y="234"/>
                    <a:pt x="5518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2" y="347925"/>
                    <a:pt x="364917" y="376292"/>
                  </a:cubicBezTo>
                  <a:lnTo>
                    <a:pt x="375773" y="377187"/>
                  </a:lnTo>
                  <a:lnTo>
                    <a:pt x="376028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2" name="Graphic 4">
              <a:extLst>
                <a:ext uri="{FF2B5EF4-FFF2-40B4-BE49-F238E27FC236}">
                  <a16:creationId xmlns:a16="http://schemas.microsoft.com/office/drawing/2014/main" id="{C36F3119-D4FF-034C-ADC9-C58C5CEB4C90}"/>
                </a:ext>
              </a:extLst>
            </p:cNvPr>
            <p:cNvGrpSpPr/>
            <p:nvPr/>
          </p:nvGrpSpPr>
          <p:grpSpPr>
            <a:xfrm>
              <a:off x="-424467" y="-1767972"/>
              <a:ext cx="365366" cy="372797"/>
              <a:chOff x="684812" y="4246788"/>
              <a:chExt cx="366934" cy="374396"/>
            </a:xfrm>
            <a:solidFill>
              <a:srgbClr val="004438"/>
            </a:solidFill>
          </p:grpSpPr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2CBAB929-46AC-1241-A047-66BF75FDA2DD}"/>
                  </a:ext>
                </a:extLst>
              </p:cNvPr>
              <p:cNvSpPr/>
              <p:nvPr/>
            </p:nvSpPr>
            <p:spPr>
              <a:xfrm>
                <a:off x="684812" y="4246916"/>
                <a:ext cx="193492" cy="374268"/>
              </a:xfrm>
              <a:custGeom>
                <a:avLst/>
                <a:gdLst>
                  <a:gd name="connsiteX0" fmla="*/ 1533 w 193492"/>
                  <a:gd name="connsiteY0" fmla="*/ 216843 h 374268"/>
                  <a:gd name="connsiteX1" fmla="*/ 0 w 193492"/>
                  <a:gd name="connsiteY1" fmla="*/ 191798 h 374268"/>
                  <a:gd name="connsiteX2" fmla="*/ 0 w 193492"/>
                  <a:gd name="connsiteY2" fmla="*/ 167137 h 374268"/>
                  <a:gd name="connsiteX3" fmla="*/ 0 w 193492"/>
                  <a:gd name="connsiteY3" fmla="*/ 0 h 374268"/>
                  <a:gd name="connsiteX4" fmla="*/ 192216 w 193492"/>
                  <a:gd name="connsiteY4" fmla="*/ 158448 h 374268"/>
                  <a:gd name="connsiteX5" fmla="*/ 193493 w 193492"/>
                  <a:gd name="connsiteY5" fmla="*/ 177743 h 374268"/>
                  <a:gd name="connsiteX6" fmla="*/ 193493 w 193492"/>
                  <a:gd name="connsiteY6" fmla="*/ 207132 h 374268"/>
                  <a:gd name="connsiteX7" fmla="*/ 193493 w 193492"/>
                  <a:gd name="connsiteY7" fmla="*/ 207132 h 374268"/>
                  <a:gd name="connsiteX8" fmla="*/ 193493 w 193492"/>
                  <a:gd name="connsiteY8" fmla="*/ 374269 h 374268"/>
                  <a:gd name="connsiteX9" fmla="*/ 1533 w 193492"/>
                  <a:gd name="connsiteY9" fmla="*/ 216843 h 37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8">
                    <a:moveTo>
                      <a:pt x="1533" y="216843"/>
                    </a:moveTo>
                    <a:cubicBezTo>
                      <a:pt x="128" y="207515"/>
                      <a:pt x="0" y="192182"/>
                      <a:pt x="0" y="191798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278" y="364685"/>
                      <a:pt x="16731" y="299773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0DF2EB8F-54B6-7A43-ABEC-AB717F18EE48}"/>
                  </a:ext>
                </a:extLst>
              </p:cNvPr>
              <p:cNvSpPr/>
              <p:nvPr/>
            </p:nvSpPr>
            <p:spPr>
              <a:xfrm>
                <a:off x="858253" y="4246788"/>
                <a:ext cx="193492" cy="374269"/>
              </a:xfrm>
              <a:custGeom>
                <a:avLst/>
                <a:gdLst>
                  <a:gd name="connsiteX0" fmla="*/ 1533 w 193492"/>
                  <a:gd name="connsiteY0" fmla="*/ 216971 h 374269"/>
                  <a:gd name="connsiteX1" fmla="*/ 0 w 193492"/>
                  <a:gd name="connsiteY1" fmla="*/ 191926 h 374269"/>
                  <a:gd name="connsiteX2" fmla="*/ 0 w 193492"/>
                  <a:gd name="connsiteY2" fmla="*/ 167265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FDAC9BFF-5439-6340-A020-1C9718A4DE73}"/>
                </a:ext>
              </a:extLst>
            </p:cNvPr>
            <p:cNvSpPr/>
            <p:nvPr/>
          </p:nvSpPr>
          <p:spPr>
            <a:xfrm>
              <a:off x="5149986" y="-1307744"/>
              <a:ext cx="374590" cy="375575"/>
            </a:xfrm>
            <a:custGeom>
              <a:avLst/>
              <a:gdLst>
                <a:gd name="connsiteX0" fmla="*/ 376029 w 376197"/>
                <a:gd name="connsiteY0" fmla="*/ 370031 h 377186"/>
                <a:gd name="connsiteX1" fmla="*/ 5519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8 w 376197"/>
                <a:gd name="connsiteY4" fmla="*/ 376292 h 377186"/>
                <a:gd name="connsiteX5" fmla="*/ 375773 w 376197"/>
                <a:gd name="connsiteY5" fmla="*/ 377187 h 377186"/>
                <a:gd name="connsiteX6" fmla="*/ 376029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9" y="370031"/>
                  </a:moveTo>
                  <a:cubicBezTo>
                    <a:pt x="385352" y="-22127"/>
                    <a:pt x="5519" y="234"/>
                    <a:pt x="5519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1" y="347925"/>
                    <a:pt x="364918" y="376292"/>
                  </a:cubicBezTo>
                  <a:lnTo>
                    <a:pt x="375773" y="377187"/>
                  </a:lnTo>
                  <a:lnTo>
                    <a:pt x="376029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7CCE7EE7-ABCA-8F40-9392-BC19D2A9852E}"/>
                </a:ext>
              </a:extLst>
            </p:cNvPr>
            <p:cNvSpPr/>
            <p:nvPr/>
          </p:nvSpPr>
          <p:spPr>
            <a:xfrm>
              <a:off x="4694608" y="-1770517"/>
              <a:ext cx="832470" cy="368853"/>
            </a:xfrm>
            <a:custGeom>
              <a:avLst/>
              <a:gdLst>
                <a:gd name="connsiteX0" fmla="*/ 484563 w 836042"/>
                <a:gd name="connsiteY0" fmla="*/ 367497 h 370435"/>
                <a:gd name="connsiteX1" fmla="*/ 428622 w 836042"/>
                <a:gd name="connsiteY1" fmla="*/ 370436 h 370435"/>
                <a:gd name="connsiteX2" fmla="*/ 373448 w 836042"/>
                <a:gd name="connsiteY2" fmla="*/ 370436 h 370435"/>
                <a:gd name="connsiteX3" fmla="*/ 0 w 836042"/>
                <a:gd name="connsiteY3" fmla="*/ 370436 h 370435"/>
                <a:gd name="connsiteX4" fmla="*/ 353779 w 836042"/>
                <a:gd name="connsiteY4" fmla="*/ 2556 h 370435"/>
                <a:gd name="connsiteX5" fmla="*/ 396947 w 836042"/>
                <a:gd name="connsiteY5" fmla="*/ 0 h 370435"/>
                <a:gd name="connsiteX6" fmla="*/ 462595 w 836042"/>
                <a:gd name="connsiteY6" fmla="*/ 0 h 370435"/>
                <a:gd name="connsiteX7" fmla="*/ 462595 w 836042"/>
                <a:gd name="connsiteY7" fmla="*/ 0 h 370435"/>
                <a:gd name="connsiteX8" fmla="*/ 836042 w 836042"/>
                <a:gd name="connsiteY8" fmla="*/ 0 h 370435"/>
                <a:gd name="connsiteX9" fmla="*/ 484563 w 836042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2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8" y="30923"/>
                    <a:pt x="353779" y="2556"/>
                  </a:cubicBezTo>
                  <a:cubicBezTo>
                    <a:pt x="372809" y="128"/>
                    <a:pt x="396947" y="0"/>
                    <a:pt x="396947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2" y="0"/>
                  </a:lnTo>
                  <a:cubicBezTo>
                    <a:pt x="814969" y="187965"/>
                    <a:pt x="669882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5" name="Graphic 4">
              <a:extLst>
                <a:ext uri="{FF2B5EF4-FFF2-40B4-BE49-F238E27FC236}">
                  <a16:creationId xmlns:a16="http://schemas.microsoft.com/office/drawing/2014/main" id="{6D1D9E6C-4C22-6D41-B734-B81A8FB7A284}"/>
                </a:ext>
              </a:extLst>
            </p:cNvPr>
            <p:cNvGrpSpPr/>
            <p:nvPr/>
          </p:nvGrpSpPr>
          <p:grpSpPr>
            <a:xfrm>
              <a:off x="4223687" y="-1308273"/>
              <a:ext cx="832600" cy="376565"/>
              <a:chOff x="5352908" y="4708459"/>
              <a:chExt cx="836172" cy="378181"/>
            </a:xfrm>
            <a:solidFill>
              <a:srgbClr val="F54359"/>
            </a:solidFill>
          </p:grpSpPr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71E61F64-90FE-5248-A5CC-678D1DFC3B36}"/>
                  </a:ext>
                </a:extLst>
              </p:cNvPr>
              <p:cNvSpPr/>
              <p:nvPr/>
            </p:nvSpPr>
            <p:spPr>
              <a:xfrm>
                <a:off x="5761352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0554D37A-04DB-2847-91D2-82EEFDF7DD16}"/>
                  </a:ext>
                </a:extLst>
              </p:cNvPr>
              <p:cNvSpPr/>
              <p:nvPr/>
            </p:nvSpPr>
            <p:spPr>
              <a:xfrm>
                <a:off x="5352908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10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10" y="375036"/>
                      <a:pt x="5110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6" name="Graphic 4">
              <a:extLst>
                <a:ext uri="{FF2B5EF4-FFF2-40B4-BE49-F238E27FC236}">
                  <a16:creationId xmlns:a16="http://schemas.microsoft.com/office/drawing/2014/main" id="{16DD03F6-905B-8A49-A87B-2F9AC0F61180}"/>
                </a:ext>
              </a:extLst>
            </p:cNvPr>
            <p:cNvGrpSpPr/>
            <p:nvPr/>
          </p:nvGrpSpPr>
          <p:grpSpPr>
            <a:xfrm>
              <a:off x="4225468" y="-1767972"/>
              <a:ext cx="365493" cy="372670"/>
              <a:chOff x="5354697" y="4246788"/>
              <a:chExt cx="367061" cy="374269"/>
            </a:xfrm>
            <a:solidFill>
              <a:srgbClr val="004438"/>
            </a:solidFill>
          </p:grpSpPr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D8B45E4C-2F51-4E40-AF11-FD90AA900B32}"/>
                  </a:ext>
                </a:extLst>
              </p:cNvPr>
              <p:cNvSpPr/>
              <p:nvPr/>
            </p:nvSpPr>
            <p:spPr>
              <a:xfrm>
                <a:off x="5354697" y="4246788"/>
                <a:ext cx="193493" cy="374269"/>
              </a:xfrm>
              <a:custGeom>
                <a:avLst/>
                <a:gdLst>
                  <a:gd name="connsiteX0" fmla="*/ 1533 w 193493"/>
                  <a:gd name="connsiteY0" fmla="*/ 216971 h 374269"/>
                  <a:gd name="connsiteX1" fmla="*/ 0 w 193493"/>
                  <a:gd name="connsiteY1" fmla="*/ 191926 h 374269"/>
                  <a:gd name="connsiteX2" fmla="*/ 0 w 193493"/>
                  <a:gd name="connsiteY2" fmla="*/ 167265 h 374269"/>
                  <a:gd name="connsiteX3" fmla="*/ 0 w 193493"/>
                  <a:gd name="connsiteY3" fmla="*/ 0 h 374269"/>
                  <a:gd name="connsiteX4" fmla="*/ 192216 w 193493"/>
                  <a:gd name="connsiteY4" fmla="*/ 158448 h 374269"/>
                  <a:gd name="connsiteX5" fmla="*/ 193493 w 193493"/>
                  <a:gd name="connsiteY5" fmla="*/ 177743 h 374269"/>
                  <a:gd name="connsiteX6" fmla="*/ 193493 w 193493"/>
                  <a:gd name="connsiteY6" fmla="*/ 207132 h 374269"/>
                  <a:gd name="connsiteX7" fmla="*/ 193493 w 193493"/>
                  <a:gd name="connsiteY7" fmla="*/ 207132 h 374269"/>
                  <a:gd name="connsiteX8" fmla="*/ 193493 w 193493"/>
                  <a:gd name="connsiteY8" fmla="*/ 374269 h 374269"/>
                  <a:gd name="connsiteX9" fmla="*/ 1533 w 193493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3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1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EDD0CC72-7E10-7F45-B6DD-87F29B9850D4}"/>
                  </a:ext>
                </a:extLst>
              </p:cNvPr>
              <p:cNvSpPr/>
              <p:nvPr/>
            </p:nvSpPr>
            <p:spPr>
              <a:xfrm>
                <a:off x="5528266" y="4246788"/>
                <a:ext cx="193492" cy="374269"/>
              </a:xfrm>
              <a:custGeom>
                <a:avLst/>
                <a:gdLst>
                  <a:gd name="connsiteX0" fmla="*/ 1533 w 193492"/>
                  <a:gd name="connsiteY0" fmla="*/ 216971 h 374269"/>
                  <a:gd name="connsiteX1" fmla="*/ 0 w 193492"/>
                  <a:gd name="connsiteY1" fmla="*/ 191926 h 374269"/>
                  <a:gd name="connsiteX2" fmla="*/ 0 w 193492"/>
                  <a:gd name="connsiteY2" fmla="*/ 167265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2 w 193492"/>
                  <a:gd name="connsiteY5" fmla="*/ 177743 h 374269"/>
                  <a:gd name="connsiteX6" fmla="*/ 193492 w 193492"/>
                  <a:gd name="connsiteY6" fmla="*/ 207132 h 374269"/>
                  <a:gd name="connsiteX7" fmla="*/ 193492 w 193492"/>
                  <a:gd name="connsiteY7" fmla="*/ 207132 h 374269"/>
                  <a:gd name="connsiteX8" fmla="*/ 193492 w 193492"/>
                  <a:gd name="connsiteY8" fmla="*/ 374269 h 374269"/>
                  <a:gd name="connsiteX9" fmla="*/ 1533 w 193492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971"/>
                    </a:moveTo>
                    <a:cubicBezTo>
                      <a:pt x="127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2" y="167009"/>
                      <a:pt x="193492" y="177743"/>
                      <a:pt x="193492" y="177743"/>
                    </a:cubicBezTo>
                    <a:lnTo>
                      <a:pt x="193492" y="207132"/>
                    </a:lnTo>
                    <a:lnTo>
                      <a:pt x="193492" y="207132"/>
                    </a:lnTo>
                    <a:lnTo>
                      <a:pt x="193492" y="374269"/>
                    </a:lnTo>
                    <a:cubicBezTo>
                      <a:pt x="95405" y="364813"/>
                      <a:pt x="16858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B599A0F-9D4E-3638-F3A8-A44BCFCFF174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4" name="Google Shape;20;p16">
            <a:extLst>
              <a:ext uri="{FF2B5EF4-FFF2-40B4-BE49-F238E27FC236}">
                <a16:creationId xmlns:a16="http://schemas.microsoft.com/office/drawing/2014/main" id="{6E45A92D-E200-0C8C-A4DA-F32E46BA6F6C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1;p16">
            <a:extLst>
              <a:ext uri="{FF2B5EF4-FFF2-40B4-BE49-F238E27FC236}">
                <a16:creationId xmlns:a16="http://schemas.microsoft.com/office/drawing/2014/main" id="{F1D7A743-43BE-B13F-8EC9-984C3175313A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9583020-FF0A-3963-AA9C-9634C4E3DAF4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logo for a company&#10;&#10;Description automatically generated">
            <a:extLst>
              <a:ext uri="{FF2B5EF4-FFF2-40B4-BE49-F238E27FC236}">
                <a16:creationId xmlns:a16="http://schemas.microsoft.com/office/drawing/2014/main" id="{E628F221-E005-5ACD-5BAE-1E90E69DEBC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4402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Slid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8997D48-FFEF-2C4E-B04C-F6CB09800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886281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1DA05E2-4EB2-D349-90C1-DEAEC9B6958A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886523" y="1892623"/>
            <a:ext cx="1456181" cy="145618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2E0F114E-BC07-CC4B-BB2A-39BE9EFBC6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9669" y="3567113"/>
            <a:ext cx="2909888" cy="1135062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Picture Placeholder 11">
            <a:extLst>
              <a:ext uri="{FF2B5EF4-FFF2-40B4-BE49-F238E27FC236}">
                <a16:creationId xmlns:a16="http://schemas.microsoft.com/office/drawing/2014/main" id="{4488DD2F-BCC9-B34E-9714-6F335CCE86A8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3841997" y="1892623"/>
            <a:ext cx="1456181" cy="145618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Text Placeholder 29">
            <a:extLst>
              <a:ext uri="{FF2B5EF4-FFF2-40B4-BE49-F238E27FC236}">
                <a16:creationId xmlns:a16="http://schemas.microsoft.com/office/drawing/2014/main" id="{EEF51350-A74E-6C41-AD2A-907CB56EDD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115143" y="3567113"/>
            <a:ext cx="2909888" cy="1135062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Picture Placeholder 11">
            <a:extLst>
              <a:ext uri="{FF2B5EF4-FFF2-40B4-BE49-F238E27FC236}">
                <a16:creationId xmlns:a16="http://schemas.microsoft.com/office/drawing/2014/main" id="{A8E5A71A-8EEE-6B45-A1F3-25F355ECCB7C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797466" y="1892623"/>
            <a:ext cx="1456181" cy="145618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Text Placeholder 29">
            <a:extLst>
              <a:ext uri="{FF2B5EF4-FFF2-40B4-BE49-F238E27FC236}">
                <a16:creationId xmlns:a16="http://schemas.microsoft.com/office/drawing/2014/main" id="{FD805556-5054-7B47-8468-1BEFF6A979B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070612" y="3567113"/>
            <a:ext cx="2909888" cy="1135062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Picture Placeholder 11">
            <a:extLst>
              <a:ext uri="{FF2B5EF4-FFF2-40B4-BE49-F238E27FC236}">
                <a16:creationId xmlns:a16="http://schemas.microsoft.com/office/drawing/2014/main" id="{82ECD1BB-71A0-D144-A7CF-C239F7B607B6}"/>
              </a:ext>
            </a:extLst>
          </p:cNvPr>
          <p:cNvSpPr>
            <a:spLocks noGrp="1" noChangeAspect="1"/>
          </p:cNvSpPr>
          <p:nvPr>
            <p:ph type="pic" sz="quarter" idx="20"/>
          </p:nvPr>
        </p:nvSpPr>
        <p:spPr>
          <a:xfrm>
            <a:off x="9752940" y="1892623"/>
            <a:ext cx="1456181" cy="145618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Text Placeholder 29">
            <a:extLst>
              <a:ext uri="{FF2B5EF4-FFF2-40B4-BE49-F238E27FC236}">
                <a16:creationId xmlns:a16="http://schemas.microsoft.com/office/drawing/2014/main" id="{73F14607-165C-C740-8084-99BF5E43BDE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26086" y="3567113"/>
            <a:ext cx="2909888" cy="1135062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6" name="Graphic 4">
            <a:extLst>
              <a:ext uri="{FF2B5EF4-FFF2-40B4-BE49-F238E27FC236}">
                <a16:creationId xmlns:a16="http://schemas.microsoft.com/office/drawing/2014/main" id="{54F5BEF5-D35B-534F-ACC1-3D4CD5F0405B}"/>
              </a:ext>
            </a:extLst>
          </p:cNvPr>
          <p:cNvGrpSpPr/>
          <p:nvPr/>
        </p:nvGrpSpPr>
        <p:grpSpPr>
          <a:xfrm>
            <a:off x="527609" y="5091687"/>
            <a:ext cx="11533783" cy="980597"/>
            <a:chOff x="682895" y="4106996"/>
            <a:chExt cx="11583266" cy="98480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71A547E9-BC08-C344-9A53-50C6C2D60E02}"/>
                </a:ext>
              </a:extLst>
            </p:cNvPr>
            <p:cNvSpPr/>
            <p:nvPr/>
          </p:nvSpPr>
          <p:spPr>
            <a:xfrm>
              <a:off x="6070429" y="4106996"/>
              <a:ext cx="244580" cy="134424"/>
            </a:xfrm>
            <a:custGeom>
              <a:avLst/>
              <a:gdLst>
                <a:gd name="connsiteX0" fmla="*/ 158754 w 244580"/>
                <a:gd name="connsiteY0" fmla="*/ 134425 h 134424"/>
                <a:gd name="connsiteX1" fmla="*/ 86593 w 244580"/>
                <a:gd name="connsiteY1" fmla="*/ 134425 h 134424"/>
                <a:gd name="connsiteX2" fmla="*/ 62327 w 244580"/>
                <a:gd name="connsiteY2" fmla="*/ 116792 h 134424"/>
                <a:gd name="connsiteX3" fmla="*/ 33846 w 244580"/>
                <a:gd name="connsiteY3" fmla="*/ 35140 h 134424"/>
                <a:gd name="connsiteX4" fmla="*/ 0 w 244580"/>
                <a:gd name="connsiteY4" fmla="*/ 20828 h 134424"/>
                <a:gd name="connsiteX5" fmla="*/ 8813 w 244580"/>
                <a:gd name="connsiteY5" fmla="*/ 0 h 134424"/>
                <a:gd name="connsiteX6" fmla="*/ 51981 w 244580"/>
                <a:gd name="connsiteY6" fmla="*/ 18273 h 134424"/>
                <a:gd name="connsiteX7" fmla="*/ 83783 w 244580"/>
                <a:gd name="connsiteY7" fmla="*/ 109636 h 134424"/>
                <a:gd name="connsiteX8" fmla="*/ 86593 w 244580"/>
                <a:gd name="connsiteY8" fmla="*/ 111808 h 134424"/>
                <a:gd name="connsiteX9" fmla="*/ 158754 w 244580"/>
                <a:gd name="connsiteY9" fmla="*/ 111808 h 134424"/>
                <a:gd name="connsiteX10" fmla="*/ 161564 w 244580"/>
                <a:gd name="connsiteY10" fmla="*/ 109763 h 134424"/>
                <a:gd name="connsiteX11" fmla="*/ 190683 w 244580"/>
                <a:gd name="connsiteY11" fmla="*/ 16356 h 134424"/>
                <a:gd name="connsiteX12" fmla="*/ 237173 w 244580"/>
                <a:gd name="connsiteY12" fmla="*/ 255 h 134424"/>
                <a:gd name="connsiteX13" fmla="*/ 244581 w 244580"/>
                <a:gd name="connsiteY13" fmla="*/ 21723 h 134424"/>
                <a:gd name="connsiteX14" fmla="*/ 208947 w 244580"/>
                <a:gd name="connsiteY14" fmla="*/ 33990 h 134424"/>
                <a:gd name="connsiteX15" fmla="*/ 183148 w 244580"/>
                <a:gd name="connsiteY15" fmla="*/ 116408 h 134424"/>
                <a:gd name="connsiteX16" fmla="*/ 158754 w 244580"/>
                <a:gd name="connsiteY16" fmla="*/ 134425 h 134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4580" h="134424">
                  <a:moveTo>
                    <a:pt x="158754" y="134425"/>
                  </a:moveTo>
                  <a:lnTo>
                    <a:pt x="86593" y="134425"/>
                  </a:lnTo>
                  <a:cubicBezTo>
                    <a:pt x="75482" y="134425"/>
                    <a:pt x="65775" y="127269"/>
                    <a:pt x="62327" y="116792"/>
                  </a:cubicBezTo>
                  <a:lnTo>
                    <a:pt x="33846" y="35140"/>
                  </a:lnTo>
                  <a:lnTo>
                    <a:pt x="0" y="20828"/>
                  </a:lnTo>
                  <a:lnTo>
                    <a:pt x="8813" y="0"/>
                  </a:lnTo>
                  <a:lnTo>
                    <a:pt x="51981" y="18273"/>
                  </a:lnTo>
                  <a:lnTo>
                    <a:pt x="83783" y="109636"/>
                  </a:lnTo>
                  <a:cubicBezTo>
                    <a:pt x="84294" y="111041"/>
                    <a:pt x="85316" y="111808"/>
                    <a:pt x="86593" y="111808"/>
                  </a:cubicBezTo>
                  <a:lnTo>
                    <a:pt x="158754" y="111808"/>
                  </a:lnTo>
                  <a:cubicBezTo>
                    <a:pt x="160031" y="111808"/>
                    <a:pt x="161180" y="111041"/>
                    <a:pt x="161564" y="109763"/>
                  </a:cubicBezTo>
                  <a:lnTo>
                    <a:pt x="190683" y="16356"/>
                  </a:lnTo>
                  <a:lnTo>
                    <a:pt x="237173" y="255"/>
                  </a:lnTo>
                  <a:lnTo>
                    <a:pt x="244581" y="21723"/>
                  </a:lnTo>
                  <a:lnTo>
                    <a:pt x="208947" y="33990"/>
                  </a:lnTo>
                  <a:lnTo>
                    <a:pt x="183148" y="116408"/>
                  </a:lnTo>
                  <a:cubicBezTo>
                    <a:pt x="179827" y="127142"/>
                    <a:pt x="169993" y="134425"/>
                    <a:pt x="158754" y="134425"/>
                  </a:cubicBezTo>
                  <a:close/>
                </a:path>
              </a:pathLst>
            </a:custGeom>
            <a:solidFill>
              <a:srgbClr val="FFFFF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" name="Graphic 4">
              <a:extLst>
                <a:ext uri="{FF2B5EF4-FFF2-40B4-BE49-F238E27FC236}">
                  <a16:creationId xmlns:a16="http://schemas.microsoft.com/office/drawing/2014/main" id="{12FFC943-9F6C-2443-AACA-37959DBCAB29}"/>
                </a:ext>
              </a:extLst>
            </p:cNvPr>
            <p:cNvGrpSpPr/>
            <p:nvPr/>
          </p:nvGrpSpPr>
          <p:grpSpPr>
            <a:xfrm>
              <a:off x="3020265" y="4242316"/>
              <a:ext cx="367061" cy="374269"/>
              <a:chOff x="3020265" y="4242316"/>
              <a:chExt cx="367061" cy="374269"/>
            </a:xfrm>
            <a:solidFill>
              <a:srgbClr val="004438"/>
            </a:solidFill>
          </p:grpSpPr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46FC8FBE-6355-8147-972E-E5280CD9F0CD}"/>
                  </a:ext>
                </a:extLst>
              </p:cNvPr>
              <p:cNvSpPr/>
              <p:nvPr/>
            </p:nvSpPr>
            <p:spPr>
              <a:xfrm>
                <a:off x="3020265" y="4242316"/>
                <a:ext cx="193492" cy="374269"/>
              </a:xfrm>
              <a:custGeom>
                <a:avLst/>
                <a:gdLst>
                  <a:gd name="connsiteX0" fmla="*/ 1533 w 193492"/>
                  <a:gd name="connsiteY0" fmla="*/ 216843 h 374269"/>
                  <a:gd name="connsiteX1" fmla="*/ 0 w 193492"/>
                  <a:gd name="connsiteY1" fmla="*/ 191799 h 374269"/>
                  <a:gd name="connsiteX2" fmla="*/ 0 w 193492"/>
                  <a:gd name="connsiteY2" fmla="*/ 167137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843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843"/>
                    </a:moveTo>
                    <a:cubicBezTo>
                      <a:pt x="128" y="207516"/>
                      <a:pt x="0" y="192182"/>
                      <a:pt x="0" y="191799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0ED938B6-6D06-CB4F-857A-26EB1A2DBFA7}"/>
                  </a:ext>
                </a:extLst>
              </p:cNvPr>
              <p:cNvSpPr/>
              <p:nvPr/>
            </p:nvSpPr>
            <p:spPr>
              <a:xfrm>
                <a:off x="3193834" y="4242316"/>
                <a:ext cx="193492" cy="374269"/>
              </a:xfrm>
              <a:custGeom>
                <a:avLst/>
                <a:gdLst>
                  <a:gd name="connsiteX0" fmla="*/ 1533 w 193492"/>
                  <a:gd name="connsiteY0" fmla="*/ 216843 h 374269"/>
                  <a:gd name="connsiteX1" fmla="*/ 0 w 193492"/>
                  <a:gd name="connsiteY1" fmla="*/ 191799 h 374269"/>
                  <a:gd name="connsiteX2" fmla="*/ 0 w 193492"/>
                  <a:gd name="connsiteY2" fmla="*/ 167137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843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843"/>
                    </a:moveTo>
                    <a:cubicBezTo>
                      <a:pt x="128" y="207516"/>
                      <a:pt x="0" y="192182"/>
                      <a:pt x="0" y="191799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1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278" y="364813"/>
                      <a:pt x="16731" y="299901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AE420714-11DC-B04B-9B6D-A87AD4E9FC3D}"/>
                </a:ext>
              </a:extLst>
            </p:cNvPr>
            <p:cNvSpPr/>
            <p:nvPr/>
          </p:nvSpPr>
          <p:spPr>
            <a:xfrm>
              <a:off x="2089583" y="4705776"/>
              <a:ext cx="384942" cy="385130"/>
            </a:xfrm>
            <a:custGeom>
              <a:avLst/>
              <a:gdLst>
                <a:gd name="connsiteX0" fmla="*/ 384942 w 384942"/>
                <a:gd name="connsiteY0" fmla="*/ 192565 h 385130"/>
                <a:gd name="connsiteX1" fmla="*/ 192471 w 384942"/>
                <a:gd name="connsiteY1" fmla="*/ 385130 h 385130"/>
                <a:gd name="connsiteX2" fmla="*/ 0 w 384942"/>
                <a:gd name="connsiteY2" fmla="*/ 192565 h 385130"/>
                <a:gd name="connsiteX3" fmla="*/ 192471 w 384942"/>
                <a:gd name="connsiteY3" fmla="*/ 0 h 385130"/>
                <a:gd name="connsiteX4" fmla="*/ 384942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2" y="192565"/>
                  </a:moveTo>
                  <a:cubicBezTo>
                    <a:pt x="384942" y="298916"/>
                    <a:pt x="298770" y="385130"/>
                    <a:pt x="192471" y="385130"/>
                  </a:cubicBezTo>
                  <a:cubicBezTo>
                    <a:pt x="86172" y="385130"/>
                    <a:pt x="0" y="298916"/>
                    <a:pt x="0" y="192565"/>
                  </a:cubicBezTo>
                  <a:cubicBezTo>
                    <a:pt x="0" y="86214"/>
                    <a:pt x="86172" y="0"/>
                    <a:pt x="192471" y="0"/>
                  </a:cubicBezTo>
                  <a:cubicBezTo>
                    <a:pt x="298770" y="0"/>
                    <a:pt x="384942" y="86214"/>
                    <a:pt x="384942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ACE5AB4D-D7A7-5E48-9CEF-163D3A34F9EC}"/>
                </a:ext>
              </a:extLst>
            </p:cNvPr>
            <p:cNvSpPr/>
            <p:nvPr/>
          </p:nvSpPr>
          <p:spPr>
            <a:xfrm>
              <a:off x="2543110" y="4704881"/>
              <a:ext cx="386730" cy="386919"/>
            </a:xfrm>
            <a:custGeom>
              <a:avLst/>
              <a:gdLst>
                <a:gd name="connsiteX0" fmla="*/ 386730 w 386730"/>
                <a:gd name="connsiteY0" fmla="*/ 386919 h 386919"/>
                <a:gd name="connsiteX1" fmla="*/ 386730 w 386730"/>
                <a:gd name="connsiteY1" fmla="*/ 386919 h 386919"/>
                <a:gd name="connsiteX2" fmla="*/ 386730 w 386730"/>
                <a:gd name="connsiteY2" fmla="*/ 0 h 386919"/>
                <a:gd name="connsiteX3" fmla="*/ 0 w 386730"/>
                <a:gd name="connsiteY3" fmla="*/ 0 h 386919"/>
                <a:gd name="connsiteX4" fmla="*/ 0 w 386730"/>
                <a:gd name="connsiteY4" fmla="*/ 0 h 386919"/>
                <a:gd name="connsiteX5" fmla="*/ 386730 w 386730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30" h="386919">
                  <a:moveTo>
                    <a:pt x="386730" y="386919"/>
                  </a:moveTo>
                  <a:lnTo>
                    <a:pt x="386730" y="386919"/>
                  </a:lnTo>
                  <a:lnTo>
                    <a:pt x="38673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058" y="386919"/>
                    <a:pt x="386730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A484B9E6-349B-B749-B901-EB099B6F79C6}"/>
                </a:ext>
              </a:extLst>
            </p:cNvPr>
            <p:cNvSpPr/>
            <p:nvPr/>
          </p:nvSpPr>
          <p:spPr>
            <a:xfrm>
              <a:off x="1613168" y="4708991"/>
              <a:ext cx="376197" cy="377186"/>
            </a:xfrm>
            <a:custGeom>
              <a:avLst/>
              <a:gdLst>
                <a:gd name="connsiteX0" fmla="*/ 376029 w 376197"/>
                <a:gd name="connsiteY0" fmla="*/ 370031 h 377186"/>
                <a:gd name="connsiteX1" fmla="*/ 5519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7 w 376197"/>
                <a:gd name="connsiteY4" fmla="*/ 376292 h 377186"/>
                <a:gd name="connsiteX5" fmla="*/ 375773 w 376197"/>
                <a:gd name="connsiteY5" fmla="*/ 377187 h 377186"/>
                <a:gd name="connsiteX6" fmla="*/ 376029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9" y="370031"/>
                  </a:moveTo>
                  <a:cubicBezTo>
                    <a:pt x="385352" y="-22127"/>
                    <a:pt x="5519" y="234"/>
                    <a:pt x="5519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2" y="347925"/>
                    <a:pt x="364917" y="376292"/>
                  </a:cubicBezTo>
                  <a:lnTo>
                    <a:pt x="375773" y="377187"/>
                  </a:lnTo>
                  <a:lnTo>
                    <a:pt x="376029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BBE35742-0079-F94F-A372-4296DB28EB27}"/>
                </a:ext>
              </a:extLst>
            </p:cNvPr>
            <p:cNvSpPr/>
            <p:nvPr/>
          </p:nvSpPr>
          <p:spPr>
            <a:xfrm>
              <a:off x="4408178" y="4705009"/>
              <a:ext cx="384942" cy="385130"/>
            </a:xfrm>
            <a:custGeom>
              <a:avLst/>
              <a:gdLst>
                <a:gd name="connsiteX0" fmla="*/ 384942 w 384942"/>
                <a:gd name="connsiteY0" fmla="*/ 192565 h 385130"/>
                <a:gd name="connsiteX1" fmla="*/ 192471 w 384942"/>
                <a:gd name="connsiteY1" fmla="*/ 385130 h 385130"/>
                <a:gd name="connsiteX2" fmla="*/ -1 w 384942"/>
                <a:gd name="connsiteY2" fmla="*/ 192565 h 385130"/>
                <a:gd name="connsiteX3" fmla="*/ 192471 w 384942"/>
                <a:gd name="connsiteY3" fmla="*/ 0 h 385130"/>
                <a:gd name="connsiteX4" fmla="*/ 384942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2" y="192565"/>
                  </a:moveTo>
                  <a:cubicBezTo>
                    <a:pt x="384942" y="298916"/>
                    <a:pt x="298770" y="385130"/>
                    <a:pt x="192471" y="385130"/>
                  </a:cubicBezTo>
                  <a:cubicBezTo>
                    <a:pt x="86172" y="385130"/>
                    <a:pt x="-1" y="298916"/>
                    <a:pt x="-1" y="192565"/>
                  </a:cubicBezTo>
                  <a:cubicBezTo>
                    <a:pt x="-1" y="86214"/>
                    <a:pt x="86172" y="0"/>
                    <a:pt x="192471" y="0"/>
                  </a:cubicBezTo>
                  <a:cubicBezTo>
                    <a:pt x="298770" y="0"/>
                    <a:pt x="384942" y="86214"/>
                    <a:pt x="384942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DCBC1364-E5D9-054D-9AAB-922DC7D79F51}"/>
                </a:ext>
              </a:extLst>
            </p:cNvPr>
            <p:cNvSpPr/>
            <p:nvPr/>
          </p:nvSpPr>
          <p:spPr>
            <a:xfrm>
              <a:off x="4867452" y="4704881"/>
              <a:ext cx="386730" cy="386919"/>
            </a:xfrm>
            <a:custGeom>
              <a:avLst/>
              <a:gdLst>
                <a:gd name="connsiteX0" fmla="*/ 386731 w 386730"/>
                <a:gd name="connsiteY0" fmla="*/ 386919 h 386919"/>
                <a:gd name="connsiteX1" fmla="*/ 386731 w 386730"/>
                <a:gd name="connsiteY1" fmla="*/ 386919 h 386919"/>
                <a:gd name="connsiteX2" fmla="*/ 386731 w 386730"/>
                <a:gd name="connsiteY2" fmla="*/ 0 h 386919"/>
                <a:gd name="connsiteX3" fmla="*/ 0 w 386730"/>
                <a:gd name="connsiteY3" fmla="*/ 0 h 386919"/>
                <a:gd name="connsiteX4" fmla="*/ 0 w 386730"/>
                <a:gd name="connsiteY4" fmla="*/ 0 h 386919"/>
                <a:gd name="connsiteX5" fmla="*/ 386731 w 386730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30" h="386919">
                  <a:moveTo>
                    <a:pt x="386731" y="386919"/>
                  </a:moveTo>
                  <a:lnTo>
                    <a:pt x="386731" y="386919"/>
                  </a:lnTo>
                  <a:lnTo>
                    <a:pt x="386731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186" y="386919"/>
                    <a:pt x="386731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1809603-3B4D-A04D-A8CB-8A630D2CC60E}"/>
                </a:ext>
              </a:extLst>
            </p:cNvPr>
            <p:cNvSpPr/>
            <p:nvPr/>
          </p:nvSpPr>
          <p:spPr>
            <a:xfrm>
              <a:off x="3484137" y="4241421"/>
              <a:ext cx="836042" cy="370435"/>
            </a:xfrm>
            <a:custGeom>
              <a:avLst/>
              <a:gdLst>
                <a:gd name="connsiteX0" fmla="*/ 484563 w 836042"/>
                <a:gd name="connsiteY0" fmla="*/ 367497 h 370435"/>
                <a:gd name="connsiteX1" fmla="*/ 428622 w 836042"/>
                <a:gd name="connsiteY1" fmla="*/ 370436 h 370435"/>
                <a:gd name="connsiteX2" fmla="*/ 373448 w 836042"/>
                <a:gd name="connsiteY2" fmla="*/ 370436 h 370435"/>
                <a:gd name="connsiteX3" fmla="*/ 0 w 836042"/>
                <a:gd name="connsiteY3" fmla="*/ 370436 h 370435"/>
                <a:gd name="connsiteX4" fmla="*/ 353779 w 836042"/>
                <a:gd name="connsiteY4" fmla="*/ 2556 h 370435"/>
                <a:gd name="connsiteX5" fmla="*/ 396948 w 836042"/>
                <a:gd name="connsiteY5" fmla="*/ 0 h 370435"/>
                <a:gd name="connsiteX6" fmla="*/ 462595 w 836042"/>
                <a:gd name="connsiteY6" fmla="*/ 0 h 370435"/>
                <a:gd name="connsiteX7" fmla="*/ 462595 w 836042"/>
                <a:gd name="connsiteY7" fmla="*/ 0 h 370435"/>
                <a:gd name="connsiteX8" fmla="*/ 836043 w 836042"/>
                <a:gd name="connsiteY8" fmla="*/ 0 h 370435"/>
                <a:gd name="connsiteX9" fmla="*/ 484563 w 836042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2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8" y="30923"/>
                    <a:pt x="353779" y="2556"/>
                  </a:cubicBezTo>
                  <a:cubicBezTo>
                    <a:pt x="372809" y="128"/>
                    <a:pt x="396948" y="0"/>
                    <a:pt x="396948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3" y="0"/>
                  </a:lnTo>
                  <a:cubicBezTo>
                    <a:pt x="814842" y="187965"/>
                    <a:pt x="669881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AEB2996A-03E9-3448-8C11-8B2BF51A9984}"/>
                </a:ext>
              </a:extLst>
            </p:cNvPr>
            <p:cNvSpPr/>
            <p:nvPr/>
          </p:nvSpPr>
          <p:spPr>
            <a:xfrm>
              <a:off x="1155836" y="4244232"/>
              <a:ext cx="836043" cy="370435"/>
            </a:xfrm>
            <a:custGeom>
              <a:avLst/>
              <a:gdLst>
                <a:gd name="connsiteX0" fmla="*/ 484563 w 836043"/>
                <a:gd name="connsiteY0" fmla="*/ 367497 h 370435"/>
                <a:gd name="connsiteX1" fmla="*/ 428622 w 836043"/>
                <a:gd name="connsiteY1" fmla="*/ 370436 h 370435"/>
                <a:gd name="connsiteX2" fmla="*/ 373448 w 836043"/>
                <a:gd name="connsiteY2" fmla="*/ 370436 h 370435"/>
                <a:gd name="connsiteX3" fmla="*/ 0 w 836043"/>
                <a:gd name="connsiteY3" fmla="*/ 370436 h 370435"/>
                <a:gd name="connsiteX4" fmla="*/ 353779 w 836043"/>
                <a:gd name="connsiteY4" fmla="*/ 2556 h 370435"/>
                <a:gd name="connsiteX5" fmla="*/ 396948 w 836043"/>
                <a:gd name="connsiteY5" fmla="*/ 0 h 370435"/>
                <a:gd name="connsiteX6" fmla="*/ 462595 w 836043"/>
                <a:gd name="connsiteY6" fmla="*/ 0 h 370435"/>
                <a:gd name="connsiteX7" fmla="*/ 462595 w 836043"/>
                <a:gd name="connsiteY7" fmla="*/ 0 h 370435"/>
                <a:gd name="connsiteX8" fmla="*/ 836043 w 836043"/>
                <a:gd name="connsiteY8" fmla="*/ 0 h 370435"/>
                <a:gd name="connsiteX9" fmla="*/ 484563 w 836043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3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9" y="30923"/>
                    <a:pt x="353779" y="2556"/>
                  </a:cubicBezTo>
                  <a:cubicBezTo>
                    <a:pt x="372809" y="128"/>
                    <a:pt x="396948" y="0"/>
                    <a:pt x="396948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3" y="0"/>
                  </a:lnTo>
                  <a:cubicBezTo>
                    <a:pt x="814969" y="187965"/>
                    <a:pt x="669882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B0AEB768-16B4-C94B-BEC1-F397513B67D7}"/>
                </a:ext>
              </a:extLst>
            </p:cNvPr>
            <p:cNvSpPr/>
            <p:nvPr/>
          </p:nvSpPr>
          <p:spPr>
            <a:xfrm>
              <a:off x="2089711" y="4250366"/>
              <a:ext cx="835148" cy="372863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9 w 835148"/>
                <a:gd name="connsiteY1" fmla="*/ 372863 h 372863"/>
                <a:gd name="connsiteX2" fmla="*/ 417638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9" y="372863"/>
                  </a:lnTo>
                  <a:cubicBezTo>
                    <a:pt x="811521" y="163048"/>
                    <a:pt x="633610" y="0"/>
                    <a:pt x="417638" y="0"/>
                  </a:cubicBezTo>
                  <a:cubicBezTo>
                    <a:pt x="201667" y="128"/>
                    <a:pt x="23756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117F3FD7-E801-8149-BCEB-20FEE365D2F1}"/>
                </a:ext>
              </a:extLst>
            </p:cNvPr>
            <p:cNvSpPr/>
            <p:nvPr/>
          </p:nvSpPr>
          <p:spPr>
            <a:xfrm>
              <a:off x="4415841" y="4242955"/>
              <a:ext cx="835148" cy="372863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9 w 835148"/>
                <a:gd name="connsiteY1" fmla="*/ 372863 h 372863"/>
                <a:gd name="connsiteX2" fmla="*/ 417638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9" y="372863"/>
                  </a:lnTo>
                  <a:cubicBezTo>
                    <a:pt x="811521" y="163048"/>
                    <a:pt x="633609" y="0"/>
                    <a:pt x="417638" y="0"/>
                  </a:cubicBezTo>
                  <a:cubicBezTo>
                    <a:pt x="201667" y="0"/>
                    <a:pt x="23628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4" name="Graphic 4">
              <a:extLst>
                <a:ext uri="{FF2B5EF4-FFF2-40B4-BE49-F238E27FC236}">
                  <a16:creationId xmlns:a16="http://schemas.microsoft.com/office/drawing/2014/main" id="{AFCD6667-DD09-C34A-B504-FB9D92E9B816}"/>
                </a:ext>
              </a:extLst>
            </p:cNvPr>
            <p:cNvGrpSpPr/>
            <p:nvPr/>
          </p:nvGrpSpPr>
          <p:grpSpPr>
            <a:xfrm>
              <a:off x="682895" y="4708459"/>
              <a:ext cx="836171" cy="378181"/>
              <a:chOff x="682895" y="4708459"/>
              <a:chExt cx="836171" cy="378181"/>
            </a:xfrm>
            <a:solidFill>
              <a:srgbClr val="F54359"/>
            </a:solidFill>
          </p:grpSpPr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50F0F436-960B-E842-B7F3-9AB3EA9C8AD7}"/>
                  </a:ext>
                </a:extLst>
              </p:cNvPr>
              <p:cNvSpPr/>
              <p:nvPr/>
            </p:nvSpPr>
            <p:spPr>
              <a:xfrm>
                <a:off x="1091338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66EAAA72-A12B-6345-A03B-B7708452ACAE}"/>
                  </a:ext>
                </a:extLst>
              </p:cNvPr>
              <p:cNvSpPr/>
              <p:nvPr/>
            </p:nvSpPr>
            <p:spPr>
              <a:xfrm>
                <a:off x="682895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10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10" y="375036"/>
                      <a:pt x="5110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aphic 4">
              <a:extLst>
                <a:ext uri="{FF2B5EF4-FFF2-40B4-BE49-F238E27FC236}">
                  <a16:creationId xmlns:a16="http://schemas.microsoft.com/office/drawing/2014/main" id="{37B8D2B8-EA4F-3746-B198-7B094A82AA23}"/>
                </a:ext>
              </a:extLst>
            </p:cNvPr>
            <p:cNvGrpSpPr/>
            <p:nvPr/>
          </p:nvGrpSpPr>
          <p:grpSpPr>
            <a:xfrm>
              <a:off x="3021414" y="4708459"/>
              <a:ext cx="836171" cy="378181"/>
              <a:chOff x="3021414" y="4708459"/>
              <a:chExt cx="836171" cy="378181"/>
            </a:xfrm>
            <a:solidFill>
              <a:srgbClr val="F54359"/>
            </a:solidFill>
          </p:grpSpPr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EF252A61-3DE4-E145-A7BA-6D0840019AA1}"/>
                  </a:ext>
                </a:extLst>
              </p:cNvPr>
              <p:cNvSpPr/>
              <p:nvPr/>
            </p:nvSpPr>
            <p:spPr>
              <a:xfrm>
                <a:off x="3429857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16DC8104-9845-2E43-8105-1C2CEE29A4B2}"/>
                  </a:ext>
                </a:extLst>
              </p:cNvPr>
              <p:cNvSpPr/>
              <p:nvPr/>
            </p:nvSpPr>
            <p:spPr>
              <a:xfrm>
                <a:off x="3021414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09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09" y="375036"/>
                      <a:pt x="5109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63631FC9-05B9-D949-AD83-1CB360372E0B}"/>
                </a:ext>
              </a:extLst>
            </p:cNvPr>
            <p:cNvSpPr/>
            <p:nvPr/>
          </p:nvSpPr>
          <p:spPr>
            <a:xfrm>
              <a:off x="3946961" y="4708991"/>
              <a:ext cx="376197" cy="377186"/>
            </a:xfrm>
            <a:custGeom>
              <a:avLst/>
              <a:gdLst>
                <a:gd name="connsiteX0" fmla="*/ 376028 w 376197"/>
                <a:gd name="connsiteY0" fmla="*/ 370031 h 377186"/>
                <a:gd name="connsiteX1" fmla="*/ 5518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7 w 376197"/>
                <a:gd name="connsiteY4" fmla="*/ 376292 h 377186"/>
                <a:gd name="connsiteX5" fmla="*/ 375773 w 376197"/>
                <a:gd name="connsiteY5" fmla="*/ 377187 h 377186"/>
                <a:gd name="connsiteX6" fmla="*/ 376028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8" y="370031"/>
                  </a:moveTo>
                  <a:cubicBezTo>
                    <a:pt x="385352" y="-22127"/>
                    <a:pt x="5518" y="234"/>
                    <a:pt x="5518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2" y="347925"/>
                    <a:pt x="364917" y="376292"/>
                  </a:cubicBezTo>
                  <a:lnTo>
                    <a:pt x="375773" y="377187"/>
                  </a:lnTo>
                  <a:lnTo>
                    <a:pt x="376028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8" name="Graphic 4">
              <a:extLst>
                <a:ext uri="{FF2B5EF4-FFF2-40B4-BE49-F238E27FC236}">
                  <a16:creationId xmlns:a16="http://schemas.microsoft.com/office/drawing/2014/main" id="{6219E04C-3C02-8946-AEC9-632CA30BD338}"/>
                </a:ext>
              </a:extLst>
            </p:cNvPr>
            <p:cNvGrpSpPr/>
            <p:nvPr/>
          </p:nvGrpSpPr>
          <p:grpSpPr>
            <a:xfrm>
              <a:off x="684812" y="4246788"/>
              <a:ext cx="366934" cy="374396"/>
              <a:chOff x="684812" y="4246788"/>
              <a:chExt cx="366934" cy="374396"/>
            </a:xfrm>
            <a:solidFill>
              <a:srgbClr val="004438"/>
            </a:solidFill>
          </p:grpSpPr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2973BEEC-FBC3-B041-92AE-EC9715EB4B39}"/>
                  </a:ext>
                </a:extLst>
              </p:cNvPr>
              <p:cNvSpPr/>
              <p:nvPr/>
            </p:nvSpPr>
            <p:spPr>
              <a:xfrm>
                <a:off x="684812" y="4246916"/>
                <a:ext cx="193492" cy="374268"/>
              </a:xfrm>
              <a:custGeom>
                <a:avLst/>
                <a:gdLst>
                  <a:gd name="connsiteX0" fmla="*/ 1533 w 193492"/>
                  <a:gd name="connsiteY0" fmla="*/ 216843 h 374268"/>
                  <a:gd name="connsiteX1" fmla="*/ 0 w 193492"/>
                  <a:gd name="connsiteY1" fmla="*/ 191798 h 374268"/>
                  <a:gd name="connsiteX2" fmla="*/ 0 w 193492"/>
                  <a:gd name="connsiteY2" fmla="*/ 167137 h 374268"/>
                  <a:gd name="connsiteX3" fmla="*/ 0 w 193492"/>
                  <a:gd name="connsiteY3" fmla="*/ 0 h 374268"/>
                  <a:gd name="connsiteX4" fmla="*/ 192216 w 193492"/>
                  <a:gd name="connsiteY4" fmla="*/ 158448 h 374268"/>
                  <a:gd name="connsiteX5" fmla="*/ 193493 w 193492"/>
                  <a:gd name="connsiteY5" fmla="*/ 177743 h 374268"/>
                  <a:gd name="connsiteX6" fmla="*/ 193493 w 193492"/>
                  <a:gd name="connsiteY6" fmla="*/ 207132 h 374268"/>
                  <a:gd name="connsiteX7" fmla="*/ 193493 w 193492"/>
                  <a:gd name="connsiteY7" fmla="*/ 207132 h 374268"/>
                  <a:gd name="connsiteX8" fmla="*/ 193493 w 193492"/>
                  <a:gd name="connsiteY8" fmla="*/ 374269 h 374268"/>
                  <a:gd name="connsiteX9" fmla="*/ 1533 w 193492"/>
                  <a:gd name="connsiteY9" fmla="*/ 216843 h 37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8">
                    <a:moveTo>
                      <a:pt x="1533" y="216843"/>
                    </a:moveTo>
                    <a:cubicBezTo>
                      <a:pt x="128" y="207515"/>
                      <a:pt x="0" y="192182"/>
                      <a:pt x="0" y="191798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278" y="364685"/>
                      <a:pt x="16731" y="299773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41FB473A-9C56-314A-81C7-D4E023C09F1B}"/>
                  </a:ext>
                </a:extLst>
              </p:cNvPr>
              <p:cNvSpPr/>
              <p:nvPr/>
            </p:nvSpPr>
            <p:spPr>
              <a:xfrm>
                <a:off x="858253" y="4246788"/>
                <a:ext cx="193492" cy="374269"/>
              </a:xfrm>
              <a:custGeom>
                <a:avLst/>
                <a:gdLst>
                  <a:gd name="connsiteX0" fmla="*/ 1533 w 193492"/>
                  <a:gd name="connsiteY0" fmla="*/ 216971 h 374269"/>
                  <a:gd name="connsiteX1" fmla="*/ 0 w 193492"/>
                  <a:gd name="connsiteY1" fmla="*/ 191926 h 374269"/>
                  <a:gd name="connsiteX2" fmla="*/ 0 w 193492"/>
                  <a:gd name="connsiteY2" fmla="*/ 167265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EF8DD9EE-F85C-F146-B760-89668E831C86}"/>
                </a:ext>
              </a:extLst>
            </p:cNvPr>
            <p:cNvSpPr/>
            <p:nvPr/>
          </p:nvSpPr>
          <p:spPr>
            <a:xfrm>
              <a:off x="6759596" y="4705776"/>
              <a:ext cx="384942" cy="385130"/>
            </a:xfrm>
            <a:custGeom>
              <a:avLst/>
              <a:gdLst>
                <a:gd name="connsiteX0" fmla="*/ 384943 w 384942"/>
                <a:gd name="connsiteY0" fmla="*/ 192565 h 385130"/>
                <a:gd name="connsiteX1" fmla="*/ 192471 w 384942"/>
                <a:gd name="connsiteY1" fmla="*/ 385130 h 385130"/>
                <a:gd name="connsiteX2" fmla="*/ 0 w 384942"/>
                <a:gd name="connsiteY2" fmla="*/ 192565 h 385130"/>
                <a:gd name="connsiteX3" fmla="*/ 192471 w 384942"/>
                <a:gd name="connsiteY3" fmla="*/ 0 h 385130"/>
                <a:gd name="connsiteX4" fmla="*/ 384943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3" y="192565"/>
                  </a:moveTo>
                  <a:cubicBezTo>
                    <a:pt x="384943" y="298916"/>
                    <a:pt x="298770" y="385130"/>
                    <a:pt x="192471" y="385130"/>
                  </a:cubicBezTo>
                  <a:cubicBezTo>
                    <a:pt x="86172" y="385130"/>
                    <a:pt x="0" y="298916"/>
                    <a:pt x="0" y="192565"/>
                  </a:cubicBezTo>
                  <a:cubicBezTo>
                    <a:pt x="0" y="86214"/>
                    <a:pt x="86172" y="0"/>
                    <a:pt x="192471" y="0"/>
                  </a:cubicBezTo>
                  <a:cubicBezTo>
                    <a:pt x="298770" y="0"/>
                    <a:pt x="384943" y="86214"/>
                    <a:pt x="384943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BAB2F478-31B8-944A-A9D7-3059F920F450}"/>
                </a:ext>
              </a:extLst>
            </p:cNvPr>
            <p:cNvSpPr/>
            <p:nvPr/>
          </p:nvSpPr>
          <p:spPr>
            <a:xfrm>
              <a:off x="7213123" y="4704881"/>
              <a:ext cx="386730" cy="386919"/>
            </a:xfrm>
            <a:custGeom>
              <a:avLst/>
              <a:gdLst>
                <a:gd name="connsiteX0" fmla="*/ 386730 w 386730"/>
                <a:gd name="connsiteY0" fmla="*/ 386919 h 386919"/>
                <a:gd name="connsiteX1" fmla="*/ 386730 w 386730"/>
                <a:gd name="connsiteY1" fmla="*/ 386919 h 386919"/>
                <a:gd name="connsiteX2" fmla="*/ 386730 w 386730"/>
                <a:gd name="connsiteY2" fmla="*/ 0 h 386919"/>
                <a:gd name="connsiteX3" fmla="*/ 0 w 386730"/>
                <a:gd name="connsiteY3" fmla="*/ 0 h 386919"/>
                <a:gd name="connsiteX4" fmla="*/ 0 w 386730"/>
                <a:gd name="connsiteY4" fmla="*/ 0 h 386919"/>
                <a:gd name="connsiteX5" fmla="*/ 386730 w 386730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30" h="386919">
                  <a:moveTo>
                    <a:pt x="386730" y="386919"/>
                  </a:moveTo>
                  <a:lnTo>
                    <a:pt x="386730" y="386919"/>
                  </a:lnTo>
                  <a:lnTo>
                    <a:pt x="38673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058" y="386919"/>
                    <a:pt x="386730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EECA8CB3-69EF-7346-98D7-C443DAB4C3D6}"/>
                </a:ext>
              </a:extLst>
            </p:cNvPr>
            <p:cNvSpPr/>
            <p:nvPr/>
          </p:nvSpPr>
          <p:spPr>
            <a:xfrm>
              <a:off x="6283181" y="4708991"/>
              <a:ext cx="376197" cy="377186"/>
            </a:xfrm>
            <a:custGeom>
              <a:avLst/>
              <a:gdLst>
                <a:gd name="connsiteX0" fmla="*/ 376029 w 376197"/>
                <a:gd name="connsiteY0" fmla="*/ 370031 h 377186"/>
                <a:gd name="connsiteX1" fmla="*/ 5519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8 w 376197"/>
                <a:gd name="connsiteY4" fmla="*/ 376292 h 377186"/>
                <a:gd name="connsiteX5" fmla="*/ 375773 w 376197"/>
                <a:gd name="connsiteY5" fmla="*/ 377187 h 377186"/>
                <a:gd name="connsiteX6" fmla="*/ 376029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9" y="370031"/>
                  </a:moveTo>
                  <a:cubicBezTo>
                    <a:pt x="385352" y="-22127"/>
                    <a:pt x="5519" y="234"/>
                    <a:pt x="5519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1" y="347925"/>
                    <a:pt x="364918" y="376292"/>
                  </a:cubicBezTo>
                  <a:lnTo>
                    <a:pt x="375773" y="377187"/>
                  </a:lnTo>
                  <a:lnTo>
                    <a:pt x="376029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EB76535A-2D28-8A4A-877E-2F352B1F376B}"/>
                </a:ext>
              </a:extLst>
            </p:cNvPr>
            <p:cNvSpPr/>
            <p:nvPr/>
          </p:nvSpPr>
          <p:spPr>
            <a:xfrm>
              <a:off x="9078190" y="4705009"/>
              <a:ext cx="384942" cy="385130"/>
            </a:xfrm>
            <a:custGeom>
              <a:avLst/>
              <a:gdLst>
                <a:gd name="connsiteX0" fmla="*/ 384942 w 384942"/>
                <a:gd name="connsiteY0" fmla="*/ 192565 h 385130"/>
                <a:gd name="connsiteX1" fmla="*/ 192471 w 384942"/>
                <a:gd name="connsiteY1" fmla="*/ 385130 h 385130"/>
                <a:gd name="connsiteX2" fmla="*/ 0 w 384942"/>
                <a:gd name="connsiteY2" fmla="*/ 192565 h 385130"/>
                <a:gd name="connsiteX3" fmla="*/ 192471 w 384942"/>
                <a:gd name="connsiteY3" fmla="*/ 0 h 385130"/>
                <a:gd name="connsiteX4" fmla="*/ 384942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2" y="192565"/>
                  </a:moveTo>
                  <a:cubicBezTo>
                    <a:pt x="384942" y="298916"/>
                    <a:pt x="298770" y="385130"/>
                    <a:pt x="192471" y="385130"/>
                  </a:cubicBezTo>
                  <a:cubicBezTo>
                    <a:pt x="86172" y="385130"/>
                    <a:pt x="0" y="298916"/>
                    <a:pt x="0" y="192565"/>
                  </a:cubicBezTo>
                  <a:cubicBezTo>
                    <a:pt x="0" y="86214"/>
                    <a:pt x="86172" y="0"/>
                    <a:pt x="192471" y="0"/>
                  </a:cubicBezTo>
                  <a:cubicBezTo>
                    <a:pt x="298770" y="0"/>
                    <a:pt x="384942" y="86214"/>
                    <a:pt x="384942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C083F70E-7A9E-9A49-B797-EE15910D6043}"/>
                </a:ext>
              </a:extLst>
            </p:cNvPr>
            <p:cNvSpPr/>
            <p:nvPr/>
          </p:nvSpPr>
          <p:spPr>
            <a:xfrm>
              <a:off x="9537465" y="4704881"/>
              <a:ext cx="386730" cy="386919"/>
            </a:xfrm>
            <a:custGeom>
              <a:avLst/>
              <a:gdLst>
                <a:gd name="connsiteX0" fmla="*/ 386730 w 386730"/>
                <a:gd name="connsiteY0" fmla="*/ 386919 h 386919"/>
                <a:gd name="connsiteX1" fmla="*/ 386730 w 386730"/>
                <a:gd name="connsiteY1" fmla="*/ 386919 h 386919"/>
                <a:gd name="connsiteX2" fmla="*/ 386730 w 386730"/>
                <a:gd name="connsiteY2" fmla="*/ 0 h 386919"/>
                <a:gd name="connsiteX3" fmla="*/ 0 w 386730"/>
                <a:gd name="connsiteY3" fmla="*/ 0 h 386919"/>
                <a:gd name="connsiteX4" fmla="*/ 0 w 386730"/>
                <a:gd name="connsiteY4" fmla="*/ 0 h 386919"/>
                <a:gd name="connsiteX5" fmla="*/ 386730 w 386730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30" h="386919">
                  <a:moveTo>
                    <a:pt x="386730" y="386919"/>
                  </a:moveTo>
                  <a:lnTo>
                    <a:pt x="386730" y="386919"/>
                  </a:lnTo>
                  <a:lnTo>
                    <a:pt x="38673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186" y="386919"/>
                    <a:pt x="386730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08407607-8441-4641-89C2-03696F01AEAC}"/>
                </a:ext>
              </a:extLst>
            </p:cNvPr>
            <p:cNvSpPr/>
            <p:nvPr/>
          </p:nvSpPr>
          <p:spPr>
            <a:xfrm>
              <a:off x="8154022" y="4241421"/>
              <a:ext cx="836170" cy="370435"/>
            </a:xfrm>
            <a:custGeom>
              <a:avLst/>
              <a:gdLst>
                <a:gd name="connsiteX0" fmla="*/ 484563 w 836170"/>
                <a:gd name="connsiteY0" fmla="*/ 367497 h 370435"/>
                <a:gd name="connsiteX1" fmla="*/ 428622 w 836170"/>
                <a:gd name="connsiteY1" fmla="*/ 370436 h 370435"/>
                <a:gd name="connsiteX2" fmla="*/ 373448 w 836170"/>
                <a:gd name="connsiteY2" fmla="*/ 370436 h 370435"/>
                <a:gd name="connsiteX3" fmla="*/ 0 w 836170"/>
                <a:gd name="connsiteY3" fmla="*/ 370436 h 370435"/>
                <a:gd name="connsiteX4" fmla="*/ 353907 w 836170"/>
                <a:gd name="connsiteY4" fmla="*/ 2556 h 370435"/>
                <a:gd name="connsiteX5" fmla="*/ 397076 w 836170"/>
                <a:gd name="connsiteY5" fmla="*/ 0 h 370435"/>
                <a:gd name="connsiteX6" fmla="*/ 462722 w 836170"/>
                <a:gd name="connsiteY6" fmla="*/ 0 h 370435"/>
                <a:gd name="connsiteX7" fmla="*/ 462722 w 836170"/>
                <a:gd name="connsiteY7" fmla="*/ 0 h 370435"/>
                <a:gd name="connsiteX8" fmla="*/ 836171 w 836170"/>
                <a:gd name="connsiteY8" fmla="*/ 0 h 370435"/>
                <a:gd name="connsiteX9" fmla="*/ 484563 w 836170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170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8" y="30923"/>
                    <a:pt x="353907" y="2556"/>
                  </a:cubicBezTo>
                  <a:cubicBezTo>
                    <a:pt x="372937" y="128"/>
                    <a:pt x="397076" y="0"/>
                    <a:pt x="397076" y="0"/>
                  </a:cubicBezTo>
                  <a:lnTo>
                    <a:pt x="462722" y="0"/>
                  </a:lnTo>
                  <a:lnTo>
                    <a:pt x="462722" y="0"/>
                  </a:lnTo>
                  <a:lnTo>
                    <a:pt x="836171" y="0"/>
                  </a:lnTo>
                  <a:cubicBezTo>
                    <a:pt x="814969" y="187965"/>
                    <a:pt x="669882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C9D913EE-261B-F643-A91C-54B4E235EE00}"/>
                </a:ext>
              </a:extLst>
            </p:cNvPr>
            <p:cNvSpPr/>
            <p:nvPr/>
          </p:nvSpPr>
          <p:spPr>
            <a:xfrm>
              <a:off x="5825849" y="4244232"/>
              <a:ext cx="836042" cy="370435"/>
            </a:xfrm>
            <a:custGeom>
              <a:avLst/>
              <a:gdLst>
                <a:gd name="connsiteX0" fmla="*/ 484563 w 836042"/>
                <a:gd name="connsiteY0" fmla="*/ 367497 h 370435"/>
                <a:gd name="connsiteX1" fmla="*/ 428622 w 836042"/>
                <a:gd name="connsiteY1" fmla="*/ 370436 h 370435"/>
                <a:gd name="connsiteX2" fmla="*/ 373448 w 836042"/>
                <a:gd name="connsiteY2" fmla="*/ 370436 h 370435"/>
                <a:gd name="connsiteX3" fmla="*/ 0 w 836042"/>
                <a:gd name="connsiteY3" fmla="*/ 370436 h 370435"/>
                <a:gd name="connsiteX4" fmla="*/ 353779 w 836042"/>
                <a:gd name="connsiteY4" fmla="*/ 2556 h 370435"/>
                <a:gd name="connsiteX5" fmla="*/ 396947 w 836042"/>
                <a:gd name="connsiteY5" fmla="*/ 0 h 370435"/>
                <a:gd name="connsiteX6" fmla="*/ 462595 w 836042"/>
                <a:gd name="connsiteY6" fmla="*/ 0 h 370435"/>
                <a:gd name="connsiteX7" fmla="*/ 462595 w 836042"/>
                <a:gd name="connsiteY7" fmla="*/ 0 h 370435"/>
                <a:gd name="connsiteX8" fmla="*/ 836042 w 836042"/>
                <a:gd name="connsiteY8" fmla="*/ 0 h 370435"/>
                <a:gd name="connsiteX9" fmla="*/ 484563 w 836042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2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8" y="30923"/>
                    <a:pt x="353779" y="2556"/>
                  </a:cubicBezTo>
                  <a:cubicBezTo>
                    <a:pt x="372809" y="128"/>
                    <a:pt x="396947" y="0"/>
                    <a:pt x="396947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2" y="0"/>
                  </a:lnTo>
                  <a:cubicBezTo>
                    <a:pt x="814969" y="187965"/>
                    <a:pt x="669882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2FA2D0BC-2AE8-0F4A-A0FF-8D96D872DE0A}"/>
                </a:ext>
              </a:extLst>
            </p:cNvPr>
            <p:cNvSpPr/>
            <p:nvPr/>
          </p:nvSpPr>
          <p:spPr>
            <a:xfrm>
              <a:off x="6759724" y="4250366"/>
              <a:ext cx="835148" cy="372863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9 w 835148"/>
                <a:gd name="connsiteY1" fmla="*/ 372863 h 372863"/>
                <a:gd name="connsiteX2" fmla="*/ 417638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9" y="372863"/>
                  </a:lnTo>
                  <a:cubicBezTo>
                    <a:pt x="811521" y="163048"/>
                    <a:pt x="633609" y="0"/>
                    <a:pt x="417638" y="0"/>
                  </a:cubicBezTo>
                  <a:cubicBezTo>
                    <a:pt x="201539" y="128"/>
                    <a:pt x="23755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195E75AA-3725-EC42-A4AD-FE86D5179550}"/>
                </a:ext>
              </a:extLst>
            </p:cNvPr>
            <p:cNvSpPr/>
            <p:nvPr/>
          </p:nvSpPr>
          <p:spPr>
            <a:xfrm>
              <a:off x="9085854" y="4242955"/>
              <a:ext cx="835148" cy="372863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8 w 835148"/>
                <a:gd name="connsiteY1" fmla="*/ 372863 h 372863"/>
                <a:gd name="connsiteX2" fmla="*/ 417638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8" y="372863"/>
                  </a:lnTo>
                  <a:cubicBezTo>
                    <a:pt x="811521" y="163048"/>
                    <a:pt x="633609" y="0"/>
                    <a:pt x="417638" y="0"/>
                  </a:cubicBezTo>
                  <a:cubicBezTo>
                    <a:pt x="201539" y="128"/>
                    <a:pt x="23628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0" name="Graphic 4">
              <a:extLst>
                <a:ext uri="{FF2B5EF4-FFF2-40B4-BE49-F238E27FC236}">
                  <a16:creationId xmlns:a16="http://schemas.microsoft.com/office/drawing/2014/main" id="{7F2B9011-2C47-1C43-9757-782A1C3A81C2}"/>
                </a:ext>
              </a:extLst>
            </p:cNvPr>
            <p:cNvGrpSpPr/>
            <p:nvPr/>
          </p:nvGrpSpPr>
          <p:grpSpPr>
            <a:xfrm>
              <a:off x="5352908" y="4708459"/>
              <a:ext cx="836172" cy="378181"/>
              <a:chOff x="5352908" y="4708459"/>
              <a:chExt cx="836172" cy="378181"/>
            </a:xfrm>
            <a:solidFill>
              <a:srgbClr val="F54359"/>
            </a:solidFill>
          </p:grpSpPr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83395D0D-3F14-9743-A2A4-0800F06B7FDB}"/>
                  </a:ext>
                </a:extLst>
              </p:cNvPr>
              <p:cNvSpPr/>
              <p:nvPr/>
            </p:nvSpPr>
            <p:spPr>
              <a:xfrm>
                <a:off x="5761352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837B22D4-51C1-1640-B083-26E66F90A844}"/>
                  </a:ext>
                </a:extLst>
              </p:cNvPr>
              <p:cNvSpPr/>
              <p:nvPr/>
            </p:nvSpPr>
            <p:spPr>
              <a:xfrm>
                <a:off x="5352908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10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10" y="375036"/>
                      <a:pt x="5110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3" name="Graphic 4">
              <a:extLst>
                <a:ext uri="{FF2B5EF4-FFF2-40B4-BE49-F238E27FC236}">
                  <a16:creationId xmlns:a16="http://schemas.microsoft.com/office/drawing/2014/main" id="{AEDE0C38-9D2C-B440-B7DA-66492E698723}"/>
                </a:ext>
              </a:extLst>
            </p:cNvPr>
            <p:cNvGrpSpPr/>
            <p:nvPr/>
          </p:nvGrpSpPr>
          <p:grpSpPr>
            <a:xfrm>
              <a:off x="7691427" y="4708459"/>
              <a:ext cx="836171" cy="378181"/>
              <a:chOff x="7691427" y="4708459"/>
              <a:chExt cx="836171" cy="378181"/>
            </a:xfrm>
            <a:solidFill>
              <a:srgbClr val="F54359"/>
            </a:solidFill>
          </p:grpSpPr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4D9CA713-AF8C-7744-ADC2-B03F5F501347}"/>
                  </a:ext>
                </a:extLst>
              </p:cNvPr>
              <p:cNvSpPr/>
              <p:nvPr/>
            </p:nvSpPr>
            <p:spPr>
              <a:xfrm>
                <a:off x="8099870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3DA93A76-50D1-9646-B567-CFB432B36CAB}"/>
                  </a:ext>
                </a:extLst>
              </p:cNvPr>
              <p:cNvSpPr/>
              <p:nvPr/>
            </p:nvSpPr>
            <p:spPr>
              <a:xfrm>
                <a:off x="7691427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09 w 427728"/>
                  <a:gd name="connsiteY1" fmla="*/ 375036 h 378181"/>
                  <a:gd name="connsiteX2" fmla="*/ 128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09" y="375036"/>
                      <a:pt x="5109" y="375036"/>
                    </a:cubicBezTo>
                    <a:lnTo>
                      <a:pt x="128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BDB78B38-8272-CE42-8B80-3B28A385B5D8}"/>
                </a:ext>
              </a:extLst>
            </p:cNvPr>
            <p:cNvSpPr/>
            <p:nvPr/>
          </p:nvSpPr>
          <p:spPr>
            <a:xfrm>
              <a:off x="8616974" y="4708991"/>
              <a:ext cx="376197" cy="377186"/>
            </a:xfrm>
            <a:custGeom>
              <a:avLst/>
              <a:gdLst>
                <a:gd name="connsiteX0" fmla="*/ 376028 w 376197"/>
                <a:gd name="connsiteY0" fmla="*/ 370031 h 377186"/>
                <a:gd name="connsiteX1" fmla="*/ 5518 w 376197"/>
                <a:gd name="connsiteY1" fmla="*/ 234 h 377186"/>
                <a:gd name="connsiteX2" fmla="*/ 792 w 376197"/>
                <a:gd name="connsiteY2" fmla="*/ 1001 h 377186"/>
                <a:gd name="connsiteX3" fmla="*/ 410 w 376197"/>
                <a:gd name="connsiteY3" fmla="*/ 5473 h 377186"/>
                <a:gd name="connsiteX4" fmla="*/ 364917 w 376197"/>
                <a:gd name="connsiteY4" fmla="*/ 376292 h 377186"/>
                <a:gd name="connsiteX5" fmla="*/ 375773 w 376197"/>
                <a:gd name="connsiteY5" fmla="*/ 377187 h 377186"/>
                <a:gd name="connsiteX6" fmla="*/ 376028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8" y="370031"/>
                  </a:moveTo>
                  <a:cubicBezTo>
                    <a:pt x="385351" y="-22127"/>
                    <a:pt x="5518" y="234"/>
                    <a:pt x="5518" y="234"/>
                  </a:cubicBezTo>
                  <a:lnTo>
                    <a:pt x="792" y="1001"/>
                  </a:lnTo>
                  <a:lnTo>
                    <a:pt x="410" y="5473"/>
                  </a:lnTo>
                  <a:cubicBezTo>
                    <a:pt x="410" y="5473"/>
                    <a:pt x="-26922" y="347925"/>
                    <a:pt x="364917" y="376292"/>
                  </a:cubicBezTo>
                  <a:lnTo>
                    <a:pt x="375773" y="377187"/>
                  </a:lnTo>
                  <a:lnTo>
                    <a:pt x="376028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7" name="Graphic 4">
              <a:extLst>
                <a:ext uri="{FF2B5EF4-FFF2-40B4-BE49-F238E27FC236}">
                  <a16:creationId xmlns:a16="http://schemas.microsoft.com/office/drawing/2014/main" id="{CBB66857-E618-E145-8A8D-7022A5F452CB}"/>
                </a:ext>
              </a:extLst>
            </p:cNvPr>
            <p:cNvGrpSpPr/>
            <p:nvPr/>
          </p:nvGrpSpPr>
          <p:grpSpPr>
            <a:xfrm>
              <a:off x="5354697" y="4246788"/>
              <a:ext cx="367061" cy="374269"/>
              <a:chOff x="5354697" y="4246788"/>
              <a:chExt cx="367061" cy="374269"/>
            </a:xfrm>
            <a:solidFill>
              <a:srgbClr val="004438"/>
            </a:solidFill>
          </p:grpSpPr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16962255-F736-D34D-94C4-C04E2305B761}"/>
                  </a:ext>
                </a:extLst>
              </p:cNvPr>
              <p:cNvSpPr/>
              <p:nvPr/>
            </p:nvSpPr>
            <p:spPr>
              <a:xfrm>
                <a:off x="5354697" y="4246788"/>
                <a:ext cx="193493" cy="374269"/>
              </a:xfrm>
              <a:custGeom>
                <a:avLst/>
                <a:gdLst>
                  <a:gd name="connsiteX0" fmla="*/ 1533 w 193493"/>
                  <a:gd name="connsiteY0" fmla="*/ 216971 h 374269"/>
                  <a:gd name="connsiteX1" fmla="*/ 0 w 193493"/>
                  <a:gd name="connsiteY1" fmla="*/ 191926 h 374269"/>
                  <a:gd name="connsiteX2" fmla="*/ 0 w 193493"/>
                  <a:gd name="connsiteY2" fmla="*/ 167265 h 374269"/>
                  <a:gd name="connsiteX3" fmla="*/ 0 w 193493"/>
                  <a:gd name="connsiteY3" fmla="*/ 0 h 374269"/>
                  <a:gd name="connsiteX4" fmla="*/ 192216 w 193493"/>
                  <a:gd name="connsiteY4" fmla="*/ 158448 h 374269"/>
                  <a:gd name="connsiteX5" fmla="*/ 193493 w 193493"/>
                  <a:gd name="connsiteY5" fmla="*/ 177743 h 374269"/>
                  <a:gd name="connsiteX6" fmla="*/ 193493 w 193493"/>
                  <a:gd name="connsiteY6" fmla="*/ 207132 h 374269"/>
                  <a:gd name="connsiteX7" fmla="*/ 193493 w 193493"/>
                  <a:gd name="connsiteY7" fmla="*/ 207132 h 374269"/>
                  <a:gd name="connsiteX8" fmla="*/ 193493 w 193493"/>
                  <a:gd name="connsiteY8" fmla="*/ 374269 h 374269"/>
                  <a:gd name="connsiteX9" fmla="*/ 1533 w 193493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3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1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F890058E-FC43-9541-A54E-98340816ED6A}"/>
                  </a:ext>
                </a:extLst>
              </p:cNvPr>
              <p:cNvSpPr/>
              <p:nvPr/>
            </p:nvSpPr>
            <p:spPr>
              <a:xfrm>
                <a:off x="5528266" y="4246788"/>
                <a:ext cx="193492" cy="374269"/>
              </a:xfrm>
              <a:custGeom>
                <a:avLst/>
                <a:gdLst>
                  <a:gd name="connsiteX0" fmla="*/ 1533 w 193492"/>
                  <a:gd name="connsiteY0" fmla="*/ 216971 h 374269"/>
                  <a:gd name="connsiteX1" fmla="*/ 0 w 193492"/>
                  <a:gd name="connsiteY1" fmla="*/ 191926 h 374269"/>
                  <a:gd name="connsiteX2" fmla="*/ 0 w 193492"/>
                  <a:gd name="connsiteY2" fmla="*/ 167265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2 w 193492"/>
                  <a:gd name="connsiteY5" fmla="*/ 177743 h 374269"/>
                  <a:gd name="connsiteX6" fmla="*/ 193492 w 193492"/>
                  <a:gd name="connsiteY6" fmla="*/ 207132 h 374269"/>
                  <a:gd name="connsiteX7" fmla="*/ 193492 w 193492"/>
                  <a:gd name="connsiteY7" fmla="*/ 207132 h 374269"/>
                  <a:gd name="connsiteX8" fmla="*/ 193492 w 193492"/>
                  <a:gd name="connsiteY8" fmla="*/ 374269 h 374269"/>
                  <a:gd name="connsiteX9" fmla="*/ 1533 w 193492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971"/>
                    </a:moveTo>
                    <a:cubicBezTo>
                      <a:pt x="127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2" y="167009"/>
                      <a:pt x="193492" y="177743"/>
                      <a:pt x="193492" y="177743"/>
                    </a:cubicBezTo>
                    <a:lnTo>
                      <a:pt x="193492" y="207132"/>
                    </a:lnTo>
                    <a:lnTo>
                      <a:pt x="193492" y="207132"/>
                    </a:lnTo>
                    <a:lnTo>
                      <a:pt x="193492" y="374269"/>
                    </a:lnTo>
                    <a:cubicBezTo>
                      <a:pt x="95405" y="364813"/>
                      <a:pt x="16858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0" name="Graphic 4">
              <a:extLst>
                <a:ext uri="{FF2B5EF4-FFF2-40B4-BE49-F238E27FC236}">
                  <a16:creationId xmlns:a16="http://schemas.microsoft.com/office/drawing/2014/main" id="{DA80B58C-D324-154D-8959-3043F312F695}"/>
                </a:ext>
              </a:extLst>
            </p:cNvPr>
            <p:cNvGrpSpPr/>
            <p:nvPr/>
          </p:nvGrpSpPr>
          <p:grpSpPr>
            <a:xfrm>
              <a:off x="7689639" y="4246788"/>
              <a:ext cx="367061" cy="374269"/>
              <a:chOff x="7689639" y="4246788"/>
              <a:chExt cx="367061" cy="374269"/>
            </a:xfrm>
            <a:solidFill>
              <a:srgbClr val="004438"/>
            </a:solidFill>
          </p:grpSpPr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7BF7D35C-11FB-2C40-84B5-CFEF0EA64AAD}"/>
                  </a:ext>
                </a:extLst>
              </p:cNvPr>
              <p:cNvSpPr/>
              <p:nvPr/>
            </p:nvSpPr>
            <p:spPr>
              <a:xfrm>
                <a:off x="7689639" y="4246788"/>
                <a:ext cx="193492" cy="374269"/>
              </a:xfrm>
              <a:custGeom>
                <a:avLst/>
                <a:gdLst>
                  <a:gd name="connsiteX0" fmla="*/ 1533 w 193492"/>
                  <a:gd name="connsiteY0" fmla="*/ 216971 h 374269"/>
                  <a:gd name="connsiteX1" fmla="*/ 0 w 193492"/>
                  <a:gd name="connsiteY1" fmla="*/ 191926 h 374269"/>
                  <a:gd name="connsiteX2" fmla="*/ 0 w 193492"/>
                  <a:gd name="connsiteY2" fmla="*/ 167265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2 w 193492"/>
                  <a:gd name="connsiteY5" fmla="*/ 177743 h 374269"/>
                  <a:gd name="connsiteX6" fmla="*/ 193492 w 193492"/>
                  <a:gd name="connsiteY6" fmla="*/ 207132 h 374269"/>
                  <a:gd name="connsiteX7" fmla="*/ 193492 w 193492"/>
                  <a:gd name="connsiteY7" fmla="*/ 207132 h 374269"/>
                  <a:gd name="connsiteX8" fmla="*/ 193492 w 193492"/>
                  <a:gd name="connsiteY8" fmla="*/ 374269 h 374269"/>
                  <a:gd name="connsiteX9" fmla="*/ 1533 w 193492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1" y="75007"/>
                      <a:pt x="192216" y="158448"/>
                    </a:cubicBezTo>
                    <a:cubicBezTo>
                      <a:pt x="193492" y="167009"/>
                      <a:pt x="193492" y="177743"/>
                      <a:pt x="193492" y="177743"/>
                    </a:cubicBezTo>
                    <a:lnTo>
                      <a:pt x="193492" y="207132"/>
                    </a:lnTo>
                    <a:lnTo>
                      <a:pt x="193492" y="207132"/>
                    </a:lnTo>
                    <a:lnTo>
                      <a:pt x="193492" y="374269"/>
                    </a:lnTo>
                    <a:cubicBezTo>
                      <a:pt x="95405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86CD9952-25A0-3443-ADB4-17256C2F46A7}"/>
                  </a:ext>
                </a:extLst>
              </p:cNvPr>
              <p:cNvSpPr/>
              <p:nvPr/>
            </p:nvSpPr>
            <p:spPr>
              <a:xfrm>
                <a:off x="7863208" y="4246788"/>
                <a:ext cx="193493" cy="374269"/>
              </a:xfrm>
              <a:custGeom>
                <a:avLst/>
                <a:gdLst>
                  <a:gd name="connsiteX0" fmla="*/ 1533 w 193493"/>
                  <a:gd name="connsiteY0" fmla="*/ 216971 h 374269"/>
                  <a:gd name="connsiteX1" fmla="*/ 0 w 193493"/>
                  <a:gd name="connsiteY1" fmla="*/ 191926 h 374269"/>
                  <a:gd name="connsiteX2" fmla="*/ 0 w 193493"/>
                  <a:gd name="connsiteY2" fmla="*/ 167265 h 374269"/>
                  <a:gd name="connsiteX3" fmla="*/ 0 w 193493"/>
                  <a:gd name="connsiteY3" fmla="*/ 0 h 374269"/>
                  <a:gd name="connsiteX4" fmla="*/ 192216 w 193493"/>
                  <a:gd name="connsiteY4" fmla="*/ 158448 h 374269"/>
                  <a:gd name="connsiteX5" fmla="*/ 193493 w 193493"/>
                  <a:gd name="connsiteY5" fmla="*/ 177743 h 374269"/>
                  <a:gd name="connsiteX6" fmla="*/ 193493 w 193493"/>
                  <a:gd name="connsiteY6" fmla="*/ 207132 h 374269"/>
                  <a:gd name="connsiteX7" fmla="*/ 193493 w 193493"/>
                  <a:gd name="connsiteY7" fmla="*/ 207132 h 374269"/>
                  <a:gd name="connsiteX8" fmla="*/ 193493 w 193493"/>
                  <a:gd name="connsiteY8" fmla="*/ 374269 h 374269"/>
                  <a:gd name="connsiteX9" fmla="*/ 1533 w 193493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3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9" y="9584"/>
                      <a:pt x="177401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6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id="{E3225725-66DA-9C42-AA8A-7FD6D2ABD58C}"/>
                </a:ext>
              </a:extLst>
            </p:cNvPr>
            <p:cNvSpPr/>
            <p:nvPr/>
          </p:nvSpPr>
          <p:spPr>
            <a:xfrm>
              <a:off x="10949490" y="4708991"/>
              <a:ext cx="376196" cy="377186"/>
            </a:xfrm>
            <a:custGeom>
              <a:avLst/>
              <a:gdLst>
                <a:gd name="connsiteX0" fmla="*/ 376028 w 376196"/>
                <a:gd name="connsiteY0" fmla="*/ 370031 h 377186"/>
                <a:gd name="connsiteX1" fmla="*/ 5519 w 376196"/>
                <a:gd name="connsiteY1" fmla="*/ 234 h 377186"/>
                <a:gd name="connsiteX2" fmla="*/ 793 w 376196"/>
                <a:gd name="connsiteY2" fmla="*/ 1001 h 377186"/>
                <a:gd name="connsiteX3" fmla="*/ 410 w 376196"/>
                <a:gd name="connsiteY3" fmla="*/ 5473 h 377186"/>
                <a:gd name="connsiteX4" fmla="*/ 364916 w 376196"/>
                <a:gd name="connsiteY4" fmla="*/ 376292 h 377186"/>
                <a:gd name="connsiteX5" fmla="*/ 375773 w 376196"/>
                <a:gd name="connsiteY5" fmla="*/ 377187 h 377186"/>
                <a:gd name="connsiteX6" fmla="*/ 376028 w 376196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6" h="377186">
                  <a:moveTo>
                    <a:pt x="376028" y="370031"/>
                  </a:moveTo>
                  <a:cubicBezTo>
                    <a:pt x="385352" y="-22127"/>
                    <a:pt x="5519" y="234"/>
                    <a:pt x="5519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2" y="347925"/>
                    <a:pt x="364916" y="376292"/>
                  </a:cubicBezTo>
                  <a:lnTo>
                    <a:pt x="375773" y="377187"/>
                  </a:lnTo>
                  <a:lnTo>
                    <a:pt x="376028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id="{D36B6271-1AFD-9348-9A93-90DD9AFD6D9D}"/>
                </a:ext>
              </a:extLst>
            </p:cNvPr>
            <p:cNvSpPr/>
            <p:nvPr/>
          </p:nvSpPr>
          <p:spPr>
            <a:xfrm>
              <a:off x="10492286" y="4244232"/>
              <a:ext cx="836170" cy="370435"/>
            </a:xfrm>
            <a:custGeom>
              <a:avLst/>
              <a:gdLst>
                <a:gd name="connsiteX0" fmla="*/ 484563 w 836170"/>
                <a:gd name="connsiteY0" fmla="*/ 367497 h 370435"/>
                <a:gd name="connsiteX1" fmla="*/ 428622 w 836170"/>
                <a:gd name="connsiteY1" fmla="*/ 370436 h 370435"/>
                <a:gd name="connsiteX2" fmla="*/ 373447 w 836170"/>
                <a:gd name="connsiteY2" fmla="*/ 370436 h 370435"/>
                <a:gd name="connsiteX3" fmla="*/ 0 w 836170"/>
                <a:gd name="connsiteY3" fmla="*/ 370436 h 370435"/>
                <a:gd name="connsiteX4" fmla="*/ 353907 w 836170"/>
                <a:gd name="connsiteY4" fmla="*/ 2556 h 370435"/>
                <a:gd name="connsiteX5" fmla="*/ 397076 w 836170"/>
                <a:gd name="connsiteY5" fmla="*/ 0 h 370435"/>
                <a:gd name="connsiteX6" fmla="*/ 462723 w 836170"/>
                <a:gd name="connsiteY6" fmla="*/ 0 h 370435"/>
                <a:gd name="connsiteX7" fmla="*/ 462723 w 836170"/>
                <a:gd name="connsiteY7" fmla="*/ 0 h 370435"/>
                <a:gd name="connsiteX8" fmla="*/ 836171 w 836170"/>
                <a:gd name="connsiteY8" fmla="*/ 0 h 370435"/>
                <a:gd name="connsiteX9" fmla="*/ 484563 w 836170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170" h="370435">
                  <a:moveTo>
                    <a:pt x="484563" y="367497"/>
                  </a:moveTo>
                  <a:cubicBezTo>
                    <a:pt x="463617" y="370308"/>
                    <a:pt x="429387" y="370436"/>
                    <a:pt x="428622" y="370436"/>
                  </a:cubicBezTo>
                  <a:lnTo>
                    <a:pt x="373447" y="370436"/>
                  </a:lnTo>
                  <a:lnTo>
                    <a:pt x="0" y="370436"/>
                  </a:lnTo>
                  <a:cubicBezTo>
                    <a:pt x="21329" y="181704"/>
                    <a:pt x="167438" y="30923"/>
                    <a:pt x="353907" y="2556"/>
                  </a:cubicBezTo>
                  <a:cubicBezTo>
                    <a:pt x="372937" y="128"/>
                    <a:pt x="397076" y="0"/>
                    <a:pt x="397076" y="0"/>
                  </a:cubicBezTo>
                  <a:lnTo>
                    <a:pt x="462723" y="0"/>
                  </a:lnTo>
                  <a:lnTo>
                    <a:pt x="462723" y="0"/>
                  </a:lnTo>
                  <a:lnTo>
                    <a:pt x="836171" y="0"/>
                  </a:lnTo>
                  <a:cubicBezTo>
                    <a:pt x="814841" y="187965"/>
                    <a:pt x="669882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5" name="Graphic 4">
              <a:extLst>
                <a:ext uri="{FF2B5EF4-FFF2-40B4-BE49-F238E27FC236}">
                  <a16:creationId xmlns:a16="http://schemas.microsoft.com/office/drawing/2014/main" id="{B982F926-A8FB-E24F-9BC3-846662C8CF5D}"/>
                </a:ext>
              </a:extLst>
            </p:cNvPr>
            <p:cNvGrpSpPr/>
            <p:nvPr/>
          </p:nvGrpSpPr>
          <p:grpSpPr>
            <a:xfrm>
              <a:off x="10019344" y="4708459"/>
              <a:ext cx="836172" cy="378181"/>
              <a:chOff x="10019344" y="4708459"/>
              <a:chExt cx="836172" cy="378181"/>
            </a:xfrm>
            <a:solidFill>
              <a:srgbClr val="F54359"/>
            </a:solidFill>
          </p:grpSpPr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DC0696CA-B829-1742-ADA5-6B81619BBF61}"/>
                  </a:ext>
                </a:extLst>
              </p:cNvPr>
              <p:cNvSpPr/>
              <p:nvPr/>
            </p:nvSpPr>
            <p:spPr>
              <a:xfrm>
                <a:off x="10427788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2CEAE9A-03E1-B047-A79B-FC89C74A0820}"/>
                  </a:ext>
                </a:extLst>
              </p:cNvPr>
              <p:cNvSpPr/>
              <p:nvPr/>
            </p:nvSpPr>
            <p:spPr>
              <a:xfrm>
                <a:off x="10019344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10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10" y="375036"/>
                      <a:pt x="5110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8" name="Graphic 4">
              <a:extLst>
                <a:ext uri="{FF2B5EF4-FFF2-40B4-BE49-F238E27FC236}">
                  <a16:creationId xmlns:a16="http://schemas.microsoft.com/office/drawing/2014/main" id="{1B2992CE-7302-A543-B82D-62FD137F2178}"/>
                </a:ext>
              </a:extLst>
            </p:cNvPr>
            <p:cNvGrpSpPr/>
            <p:nvPr/>
          </p:nvGrpSpPr>
          <p:grpSpPr>
            <a:xfrm>
              <a:off x="10021133" y="4246788"/>
              <a:ext cx="367061" cy="374269"/>
              <a:chOff x="10021133" y="4246788"/>
              <a:chExt cx="367061" cy="374269"/>
            </a:xfrm>
            <a:solidFill>
              <a:srgbClr val="004438"/>
            </a:solidFill>
          </p:grpSpPr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E08C5682-7630-354D-8950-9BF4B1D57ABE}"/>
                  </a:ext>
                </a:extLst>
              </p:cNvPr>
              <p:cNvSpPr/>
              <p:nvPr/>
            </p:nvSpPr>
            <p:spPr>
              <a:xfrm>
                <a:off x="10021133" y="4246788"/>
                <a:ext cx="193493" cy="374269"/>
              </a:xfrm>
              <a:custGeom>
                <a:avLst/>
                <a:gdLst>
                  <a:gd name="connsiteX0" fmla="*/ 1533 w 193493"/>
                  <a:gd name="connsiteY0" fmla="*/ 216971 h 374269"/>
                  <a:gd name="connsiteX1" fmla="*/ 0 w 193493"/>
                  <a:gd name="connsiteY1" fmla="*/ 191926 h 374269"/>
                  <a:gd name="connsiteX2" fmla="*/ 0 w 193493"/>
                  <a:gd name="connsiteY2" fmla="*/ 167265 h 374269"/>
                  <a:gd name="connsiteX3" fmla="*/ 0 w 193493"/>
                  <a:gd name="connsiteY3" fmla="*/ 0 h 374269"/>
                  <a:gd name="connsiteX4" fmla="*/ 192216 w 193493"/>
                  <a:gd name="connsiteY4" fmla="*/ 158448 h 374269"/>
                  <a:gd name="connsiteX5" fmla="*/ 193493 w 193493"/>
                  <a:gd name="connsiteY5" fmla="*/ 177743 h 374269"/>
                  <a:gd name="connsiteX6" fmla="*/ 193493 w 193493"/>
                  <a:gd name="connsiteY6" fmla="*/ 207132 h 374269"/>
                  <a:gd name="connsiteX7" fmla="*/ 193493 w 193493"/>
                  <a:gd name="connsiteY7" fmla="*/ 207132 h 374269"/>
                  <a:gd name="connsiteX8" fmla="*/ 193493 w 193493"/>
                  <a:gd name="connsiteY8" fmla="*/ 374269 h 374269"/>
                  <a:gd name="connsiteX9" fmla="*/ 1533 w 193493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3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9" y="9584"/>
                      <a:pt x="177401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6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90AA83F5-8AB6-AB42-8C89-BBAB862381BE}"/>
                  </a:ext>
                </a:extLst>
              </p:cNvPr>
              <p:cNvSpPr/>
              <p:nvPr/>
            </p:nvSpPr>
            <p:spPr>
              <a:xfrm>
                <a:off x="10194703" y="4246788"/>
                <a:ext cx="193492" cy="374269"/>
              </a:xfrm>
              <a:custGeom>
                <a:avLst/>
                <a:gdLst>
                  <a:gd name="connsiteX0" fmla="*/ 1533 w 193492"/>
                  <a:gd name="connsiteY0" fmla="*/ 216971 h 374269"/>
                  <a:gd name="connsiteX1" fmla="*/ 0 w 193492"/>
                  <a:gd name="connsiteY1" fmla="*/ 191926 h 374269"/>
                  <a:gd name="connsiteX2" fmla="*/ 0 w 193492"/>
                  <a:gd name="connsiteY2" fmla="*/ 167265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2 w 193492"/>
                  <a:gd name="connsiteY5" fmla="*/ 177743 h 374269"/>
                  <a:gd name="connsiteX6" fmla="*/ 193492 w 193492"/>
                  <a:gd name="connsiteY6" fmla="*/ 207132 h 374269"/>
                  <a:gd name="connsiteX7" fmla="*/ 193492 w 193492"/>
                  <a:gd name="connsiteY7" fmla="*/ 207132 h 374269"/>
                  <a:gd name="connsiteX8" fmla="*/ 193492 w 193492"/>
                  <a:gd name="connsiteY8" fmla="*/ 374269 h 374269"/>
                  <a:gd name="connsiteX9" fmla="*/ 1533 w 193492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971"/>
                    </a:moveTo>
                    <a:cubicBezTo>
                      <a:pt x="127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2" y="167009"/>
                      <a:pt x="193492" y="177743"/>
                      <a:pt x="193492" y="177743"/>
                    </a:cubicBezTo>
                    <a:lnTo>
                      <a:pt x="193492" y="207132"/>
                    </a:lnTo>
                    <a:lnTo>
                      <a:pt x="193492" y="207132"/>
                    </a:lnTo>
                    <a:lnTo>
                      <a:pt x="193492" y="374269"/>
                    </a:lnTo>
                    <a:cubicBezTo>
                      <a:pt x="95405" y="364813"/>
                      <a:pt x="16858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0E7B50E9-0ECA-FD4B-99A7-9EBC72A67AA1}"/>
                </a:ext>
              </a:extLst>
            </p:cNvPr>
            <p:cNvSpPr/>
            <p:nvPr/>
          </p:nvSpPr>
          <p:spPr>
            <a:xfrm>
              <a:off x="11425905" y="4705776"/>
              <a:ext cx="384942" cy="385130"/>
            </a:xfrm>
            <a:custGeom>
              <a:avLst/>
              <a:gdLst>
                <a:gd name="connsiteX0" fmla="*/ 384942 w 384942"/>
                <a:gd name="connsiteY0" fmla="*/ 192565 h 385130"/>
                <a:gd name="connsiteX1" fmla="*/ 192471 w 384942"/>
                <a:gd name="connsiteY1" fmla="*/ 385130 h 385130"/>
                <a:gd name="connsiteX2" fmla="*/ 1 w 384942"/>
                <a:gd name="connsiteY2" fmla="*/ 192565 h 385130"/>
                <a:gd name="connsiteX3" fmla="*/ 192471 w 384942"/>
                <a:gd name="connsiteY3" fmla="*/ 0 h 385130"/>
                <a:gd name="connsiteX4" fmla="*/ 384942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2" y="192565"/>
                  </a:moveTo>
                  <a:cubicBezTo>
                    <a:pt x="384942" y="298916"/>
                    <a:pt x="298769" y="385130"/>
                    <a:pt x="192471" y="385130"/>
                  </a:cubicBezTo>
                  <a:cubicBezTo>
                    <a:pt x="86173" y="385130"/>
                    <a:pt x="1" y="298916"/>
                    <a:pt x="1" y="192565"/>
                  </a:cubicBezTo>
                  <a:cubicBezTo>
                    <a:pt x="1" y="86214"/>
                    <a:pt x="86173" y="0"/>
                    <a:pt x="192471" y="0"/>
                  </a:cubicBezTo>
                  <a:cubicBezTo>
                    <a:pt x="298769" y="0"/>
                    <a:pt x="384942" y="86214"/>
                    <a:pt x="384942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DFC574F3-4F26-3844-BDFA-EF7CB734E6A1}"/>
                </a:ext>
              </a:extLst>
            </p:cNvPr>
            <p:cNvSpPr/>
            <p:nvPr/>
          </p:nvSpPr>
          <p:spPr>
            <a:xfrm>
              <a:off x="11879433" y="4704881"/>
              <a:ext cx="386729" cy="386919"/>
            </a:xfrm>
            <a:custGeom>
              <a:avLst/>
              <a:gdLst>
                <a:gd name="connsiteX0" fmla="*/ 386729 w 386729"/>
                <a:gd name="connsiteY0" fmla="*/ 386919 h 386919"/>
                <a:gd name="connsiteX1" fmla="*/ 386729 w 386729"/>
                <a:gd name="connsiteY1" fmla="*/ 386919 h 386919"/>
                <a:gd name="connsiteX2" fmla="*/ 386729 w 386729"/>
                <a:gd name="connsiteY2" fmla="*/ 0 h 386919"/>
                <a:gd name="connsiteX3" fmla="*/ 0 w 386729"/>
                <a:gd name="connsiteY3" fmla="*/ 0 h 386919"/>
                <a:gd name="connsiteX4" fmla="*/ 0 w 386729"/>
                <a:gd name="connsiteY4" fmla="*/ 0 h 386919"/>
                <a:gd name="connsiteX5" fmla="*/ 386729 w 386729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29" h="386919">
                  <a:moveTo>
                    <a:pt x="386729" y="386919"/>
                  </a:moveTo>
                  <a:lnTo>
                    <a:pt x="386729" y="386919"/>
                  </a:lnTo>
                  <a:lnTo>
                    <a:pt x="386729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185" y="386919"/>
                    <a:pt x="386729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9D3EBD67-1F98-BE4B-A231-EBB12210BDA4}"/>
                </a:ext>
              </a:extLst>
            </p:cNvPr>
            <p:cNvSpPr/>
            <p:nvPr/>
          </p:nvSpPr>
          <p:spPr>
            <a:xfrm>
              <a:off x="11426160" y="4250366"/>
              <a:ext cx="835148" cy="372863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9 w 835148"/>
                <a:gd name="connsiteY1" fmla="*/ 372863 h 372863"/>
                <a:gd name="connsiteX2" fmla="*/ 417639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9" y="372863"/>
                  </a:lnTo>
                  <a:cubicBezTo>
                    <a:pt x="811521" y="163048"/>
                    <a:pt x="633611" y="0"/>
                    <a:pt x="417639" y="0"/>
                  </a:cubicBezTo>
                  <a:cubicBezTo>
                    <a:pt x="201540" y="128"/>
                    <a:pt x="23629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78983D5-7F7E-B0FA-9E5E-BFC4B2606F9E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3" name="Google Shape;20;p16">
            <a:extLst>
              <a:ext uri="{FF2B5EF4-FFF2-40B4-BE49-F238E27FC236}">
                <a16:creationId xmlns:a16="http://schemas.microsoft.com/office/drawing/2014/main" id="{C3B7F30E-1B79-837C-BE31-AE41AAEB17E8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1;p16">
            <a:extLst>
              <a:ext uri="{FF2B5EF4-FFF2-40B4-BE49-F238E27FC236}">
                <a16:creationId xmlns:a16="http://schemas.microsoft.com/office/drawing/2014/main" id="{DDD81857-E837-3C7E-A6AC-F9E4A8B028BE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6451A03-FD91-5008-0A4E-E0349D918D42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Picture 74" descr="A logo for a company&#10;&#10;Description automatically generated">
            <a:extLst>
              <a:ext uri="{FF2B5EF4-FFF2-40B4-BE49-F238E27FC236}">
                <a16:creationId xmlns:a16="http://schemas.microsoft.com/office/drawing/2014/main" id="{5D9FE33B-BEEE-C0A5-6468-6F1B03FFAB7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56133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132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Slid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8997D48-FFEF-2C4E-B04C-F6CB09800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886281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1DA05E2-4EB2-D349-90C1-DEAEC9B6958A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886523" y="2562096"/>
            <a:ext cx="1456181" cy="145618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2E0F114E-BC07-CC4B-BB2A-39BE9EFBC6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9669" y="4236586"/>
            <a:ext cx="2909888" cy="1135062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Picture Placeholder 11">
            <a:extLst>
              <a:ext uri="{FF2B5EF4-FFF2-40B4-BE49-F238E27FC236}">
                <a16:creationId xmlns:a16="http://schemas.microsoft.com/office/drawing/2014/main" id="{4488DD2F-BCC9-B34E-9714-6F335CCE86A8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3637891" y="2562096"/>
            <a:ext cx="1456181" cy="145618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Text Placeholder 29">
            <a:extLst>
              <a:ext uri="{FF2B5EF4-FFF2-40B4-BE49-F238E27FC236}">
                <a16:creationId xmlns:a16="http://schemas.microsoft.com/office/drawing/2014/main" id="{EEF51350-A74E-6C41-AD2A-907CB56EDD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911037" y="4236586"/>
            <a:ext cx="2909888" cy="1135062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Picture Placeholder 11">
            <a:extLst>
              <a:ext uri="{FF2B5EF4-FFF2-40B4-BE49-F238E27FC236}">
                <a16:creationId xmlns:a16="http://schemas.microsoft.com/office/drawing/2014/main" id="{A8E5A71A-8EEE-6B45-A1F3-25F355ECCB7C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389252" y="2562096"/>
            <a:ext cx="1456181" cy="145618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Text Placeholder 29">
            <a:extLst>
              <a:ext uri="{FF2B5EF4-FFF2-40B4-BE49-F238E27FC236}">
                <a16:creationId xmlns:a16="http://schemas.microsoft.com/office/drawing/2014/main" id="{FD805556-5054-7B47-8468-1BEFF6A979B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662398" y="4236586"/>
            <a:ext cx="2909888" cy="1135062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48">
            <a:extLst>
              <a:ext uri="{FF2B5EF4-FFF2-40B4-BE49-F238E27FC236}">
                <a16:creationId xmlns:a16="http://schemas.microsoft.com/office/drawing/2014/main" id="{98067469-0C02-964E-B52A-74EE39C5F8E5}"/>
              </a:ext>
            </a:extLst>
          </p:cNvPr>
          <p:cNvSpPr>
            <a:spLocks noGrp="1" noChangeAspect="1"/>
          </p:cNvSpPr>
          <p:nvPr>
            <p:ph type="pic" sz="quarter" idx="21"/>
          </p:nvPr>
        </p:nvSpPr>
        <p:spPr>
          <a:xfrm>
            <a:off x="9106427" y="348030"/>
            <a:ext cx="2786012" cy="6291072"/>
          </a:xfrm>
          <a:custGeom>
            <a:avLst/>
            <a:gdLst>
              <a:gd name="connsiteX0" fmla="*/ 797739 w 797739"/>
              <a:gd name="connsiteY0" fmla="*/ 0 h 1799652"/>
              <a:gd name="connsiteX1" fmla="*/ 797739 w 797739"/>
              <a:gd name="connsiteY1" fmla="*/ 1799652 h 1799652"/>
              <a:gd name="connsiteX2" fmla="*/ 5960 w 797739"/>
              <a:gd name="connsiteY2" fmla="*/ 1003132 h 1799652"/>
              <a:gd name="connsiteX3" fmla="*/ 797739 w 797739"/>
              <a:gd name="connsiteY3" fmla="*/ 0 h 179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7739" h="1799652">
                <a:moveTo>
                  <a:pt x="797739" y="0"/>
                </a:moveTo>
                <a:lnTo>
                  <a:pt x="797739" y="1799652"/>
                </a:lnTo>
                <a:cubicBezTo>
                  <a:pt x="381830" y="1751616"/>
                  <a:pt x="53709" y="1421531"/>
                  <a:pt x="5960" y="1003132"/>
                </a:cubicBezTo>
                <a:cubicBezTo>
                  <a:pt x="-50757" y="506172"/>
                  <a:pt x="303736" y="57055"/>
                  <a:pt x="7977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749E544-E2E4-CA41-9E38-E1E43EF9E233}"/>
              </a:ext>
            </a:extLst>
          </p:cNvPr>
          <p:cNvGrpSpPr/>
          <p:nvPr userDrawn="1"/>
        </p:nvGrpSpPr>
        <p:grpSpPr>
          <a:xfrm>
            <a:off x="5455660" y="308143"/>
            <a:ext cx="6594826" cy="937967"/>
            <a:chOff x="-426376" y="-1773316"/>
            <a:chExt cx="5953454" cy="846746"/>
          </a:xfrm>
        </p:grpSpPr>
        <p:grpSp>
          <p:nvGrpSpPr>
            <p:cNvPr id="16" name="Graphic 4">
              <a:extLst>
                <a:ext uri="{FF2B5EF4-FFF2-40B4-BE49-F238E27FC236}">
                  <a16:creationId xmlns:a16="http://schemas.microsoft.com/office/drawing/2014/main" id="{3EDC865D-00A1-B54B-BEFE-8E0BD76833A6}"/>
                </a:ext>
              </a:extLst>
            </p:cNvPr>
            <p:cNvGrpSpPr/>
            <p:nvPr/>
          </p:nvGrpSpPr>
          <p:grpSpPr>
            <a:xfrm>
              <a:off x="1901009" y="-1772425"/>
              <a:ext cx="365493" cy="372670"/>
              <a:chOff x="3020265" y="4242316"/>
              <a:chExt cx="367061" cy="374269"/>
            </a:xfrm>
            <a:solidFill>
              <a:srgbClr val="004438"/>
            </a:solidFill>
          </p:grpSpPr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0A337D53-C3B6-374A-AAD1-66BC0D596491}"/>
                  </a:ext>
                </a:extLst>
              </p:cNvPr>
              <p:cNvSpPr/>
              <p:nvPr/>
            </p:nvSpPr>
            <p:spPr>
              <a:xfrm>
                <a:off x="3020265" y="4242316"/>
                <a:ext cx="193492" cy="374269"/>
              </a:xfrm>
              <a:custGeom>
                <a:avLst/>
                <a:gdLst>
                  <a:gd name="connsiteX0" fmla="*/ 1533 w 193492"/>
                  <a:gd name="connsiteY0" fmla="*/ 216843 h 374269"/>
                  <a:gd name="connsiteX1" fmla="*/ 0 w 193492"/>
                  <a:gd name="connsiteY1" fmla="*/ 191799 h 374269"/>
                  <a:gd name="connsiteX2" fmla="*/ 0 w 193492"/>
                  <a:gd name="connsiteY2" fmla="*/ 167137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843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843"/>
                    </a:moveTo>
                    <a:cubicBezTo>
                      <a:pt x="128" y="207516"/>
                      <a:pt x="0" y="192182"/>
                      <a:pt x="0" y="191799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CC2EB43F-7322-2C4A-9C68-8CA91F4BCAA9}"/>
                  </a:ext>
                </a:extLst>
              </p:cNvPr>
              <p:cNvSpPr/>
              <p:nvPr/>
            </p:nvSpPr>
            <p:spPr>
              <a:xfrm>
                <a:off x="3193834" y="4242316"/>
                <a:ext cx="193492" cy="374269"/>
              </a:xfrm>
              <a:custGeom>
                <a:avLst/>
                <a:gdLst>
                  <a:gd name="connsiteX0" fmla="*/ 1533 w 193492"/>
                  <a:gd name="connsiteY0" fmla="*/ 216843 h 374269"/>
                  <a:gd name="connsiteX1" fmla="*/ 0 w 193492"/>
                  <a:gd name="connsiteY1" fmla="*/ 191799 h 374269"/>
                  <a:gd name="connsiteX2" fmla="*/ 0 w 193492"/>
                  <a:gd name="connsiteY2" fmla="*/ 167137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843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843"/>
                    </a:moveTo>
                    <a:cubicBezTo>
                      <a:pt x="128" y="207516"/>
                      <a:pt x="0" y="192182"/>
                      <a:pt x="0" y="191799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1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278" y="364813"/>
                      <a:pt x="16731" y="299901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1249FC36-EF08-5A4C-80F1-81FAF7D81CA4}"/>
                </a:ext>
              </a:extLst>
            </p:cNvPr>
            <p:cNvSpPr/>
            <p:nvPr/>
          </p:nvSpPr>
          <p:spPr>
            <a:xfrm>
              <a:off x="974303" y="-1310945"/>
              <a:ext cx="383298" cy="383485"/>
            </a:xfrm>
            <a:custGeom>
              <a:avLst/>
              <a:gdLst>
                <a:gd name="connsiteX0" fmla="*/ 384942 w 384942"/>
                <a:gd name="connsiteY0" fmla="*/ 192565 h 385130"/>
                <a:gd name="connsiteX1" fmla="*/ 192471 w 384942"/>
                <a:gd name="connsiteY1" fmla="*/ 385130 h 385130"/>
                <a:gd name="connsiteX2" fmla="*/ 0 w 384942"/>
                <a:gd name="connsiteY2" fmla="*/ 192565 h 385130"/>
                <a:gd name="connsiteX3" fmla="*/ 192471 w 384942"/>
                <a:gd name="connsiteY3" fmla="*/ 0 h 385130"/>
                <a:gd name="connsiteX4" fmla="*/ 384942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2" y="192565"/>
                  </a:moveTo>
                  <a:cubicBezTo>
                    <a:pt x="384942" y="298916"/>
                    <a:pt x="298770" y="385130"/>
                    <a:pt x="192471" y="385130"/>
                  </a:cubicBezTo>
                  <a:cubicBezTo>
                    <a:pt x="86172" y="385130"/>
                    <a:pt x="0" y="298916"/>
                    <a:pt x="0" y="192565"/>
                  </a:cubicBezTo>
                  <a:cubicBezTo>
                    <a:pt x="0" y="86214"/>
                    <a:pt x="86172" y="0"/>
                    <a:pt x="192471" y="0"/>
                  </a:cubicBezTo>
                  <a:cubicBezTo>
                    <a:pt x="298770" y="0"/>
                    <a:pt x="384942" y="86214"/>
                    <a:pt x="384942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78AA97E5-5728-A843-B654-55FFB2692FC9}"/>
                </a:ext>
              </a:extLst>
            </p:cNvPr>
            <p:cNvSpPr/>
            <p:nvPr/>
          </p:nvSpPr>
          <p:spPr>
            <a:xfrm>
              <a:off x="1425892" y="-1311836"/>
              <a:ext cx="385078" cy="385266"/>
            </a:xfrm>
            <a:custGeom>
              <a:avLst/>
              <a:gdLst>
                <a:gd name="connsiteX0" fmla="*/ 386730 w 386730"/>
                <a:gd name="connsiteY0" fmla="*/ 386919 h 386919"/>
                <a:gd name="connsiteX1" fmla="*/ 386730 w 386730"/>
                <a:gd name="connsiteY1" fmla="*/ 386919 h 386919"/>
                <a:gd name="connsiteX2" fmla="*/ 386730 w 386730"/>
                <a:gd name="connsiteY2" fmla="*/ 0 h 386919"/>
                <a:gd name="connsiteX3" fmla="*/ 0 w 386730"/>
                <a:gd name="connsiteY3" fmla="*/ 0 h 386919"/>
                <a:gd name="connsiteX4" fmla="*/ 0 w 386730"/>
                <a:gd name="connsiteY4" fmla="*/ 0 h 386919"/>
                <a:gd name="connsiteX5" fmla="*/ 386730 w 386730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30" h="386919">
                  <a:moveTo>
                    <a:pt x="386730" y="386919"/>
                  </a:moveTo>
                  <a:lnTo>
                    <a:pt x="386730" y="386919"/>
                  </a:lnTo>
                  <a:lnTo>
                    <a:pt x="38673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058" y="386919"/>
                    <a:pt x="386730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B5C0EA7D-2F11-1B47-98D0-7C5E67C11D32}"/>
                </a:ext>
              </a:extLst>
            </p:cNvPr>
            <p:cNvSpPr/>
            <p:nvPr/>
          </p:nvSpPr>
          <p:spPr>
            <a:xfrm>
              <a:off x="499923" y="-1307744"/>
              <a:ext cx="374590" cy="375575"/>
            </a:xfrm>
            <a:custGeom>
              <a:avLst/>
              <a:gdLst>
                <a:gd name="connsiteX0" fmla="*/ 376029 w 376197"/>
                <a:gd name="connsiteY0" fmla="*/ 370031 h 377186"/>
                <a:gd name="connsiteX1" fmla="*/ 5519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7 w 376197"/>
                <a:gd name="connsiteY4" fmla="*/ 376292 h 377186"/>
                <a:gd name="connsiteX5" fmla="*/ 375773 w 376197"/>
                <a:gd name="connsiteY5" fmla="*/ 377187 h 377186"/>
                <a:gd name="connsiteX6" fmla="*/ 376029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9" y="370031"/>
                  </a:moveTo>
                  <a:cubicBezTo>
                    <a:pt x="385352" y="-22127"/>
                    <a:pt x="5519" y="234"/>
                    <a:pt x="5519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2" y="347925"/>
                    <a:pt x="364917" y="376292"/>
                  </a:cubicBezTo>
                  <a:lnTo>
                    <a:pt x="375773" y="377187"/>
                  </a:lnTo>
                  <a:lnTo>
                    <a:pt x="376029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8785DA7D-C64B-344E-BA8A-A1712ED03C69}"/>
                </a:ext>
              </a:extLst>
            </p:cNvPr>
            <p:cNvSpPr/>
            <p:nvPr/>
          </p:nvSpPr>
          <p:spPr>
            <a:xfrm>
              <a:off x="3282993" y="-1311709"/>
              <a:ext cx="383298" cy="383485"/>
            </a:xfrm>
            <a:custGeom>
              <a:avLst/>
              <a:gdLst>
                <a:gd name="connsiteX0" fmla="*/ 384942 w 384942"/>
                <a:gd name="connsiteY0" fmla="*/ 192565 h 385130"/>
                <a:gd name="connsiteX1" fmla="*/ 192471 w 384942"/>
                <a:gd name="connsiteY1" fmla="*/ 385130 h 385130"/>
                <a:gd name="connsiteX2" fmla="*/ -1 w 384942"/>
                <a:gd name="connsiteY2" fmla="*/ 192565 h 385130"/>
                <a:gd name="connsiteX3" fmla="*/ 192471 w 384942"/>
                <a:gd name="connsiteY3" fmla="*/ 0 h 385130"/>
                <a:gd name="connsiteX4" fmla="*/ 384942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2" y="192565"/>
                  </a:moveTo>
                  <a:cubicBezTo>
                    <a:pt x="384942" y="298916"/>
                    <a:pt x="298770" y="385130"/>
                    <a:pt x="192471" y="385130"/>
                  </a:cubicBezTo>
                  <a:cubicBezTo>
                    <a:pt x="86172" y="385130"/>
                    <a:pt x="-1" y="298916"/>
                    <a:pt x="-1" y="192565"/>
                  </a:cubicBezTo>
                  <a:cubicBezTo>
                    <a:pt x="-1" y="86214"/>
                    <a:pt x="86172" y="0"/>
                    <a:pt x="192471" y="0"/>
                  </a:cubicBezTo>
                  <a:cubicBezTo>
                    <a:pt x="298770" y="0"/>
                    <a:pt x="384942" y="86214"/>
                    <a:pt x="384942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FE26A0A5-5867-4345-844E-167A1864E1C3}"/>
                </a:ext>
              </a:extLst>
            </p:cNvPr>
            <p:cNvSpPr/>
            <p:nvPr/>
          </p:nvSpPr>
          <p:spPr>
            <a:xfrm>
              <a:off x="3740305" y="-1311836"/>
              <a:ext cx="385078" cy="385266"/>
            </a:xfrm>
            <a:custGeom>
              <a:avLst/>
              <a:gdLst>
                <a:gd name="connsiteX0" fmla="*/ 386731 w 386730"/>
                <a:gd name="connsiteY0" fmla="*/ 386919 h 386919"/>
                <a:gd name="connsiteX1" fmla="*/ 386731 w 386730"/>
                <a:gd name="connsiteY1" fmla="*/ 386919 h 386919"/>
                <a:gd name="connsiteX2" fmla="*/ 386731 w 386730"/>
                <a:gd name="connsiteY2" fmla="*/ 0 h 386919"/>
                <a:gd name="connsiteX3" fmla="*/ 0 w 386730"/>
                <a:gd name="connsiteY3" fmla="*/ 0 h 386919"/>
                <a:gd name="connsiteX4" fmla="*/ 0 w 386730"/>
                <a:gd name="connsiteY4" fmla="*/ 0 h 386919"/>
                <a:gd name="connsiteX5" fmla="*/ 386731 w 386730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30" h="386919">
                  <a:moveTo>
                    <a:pt x="386731" y="386919"/>
                  </a:moveTo>
                  <a:lnTo>
                    <a:pt x="386731" y="386919"/>
                  </a:lnTo>
                  <a:lnTo>
                    <a:pt x="386731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186" y="386919"/>
                    <a:pt x="386731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5F1CC7F9-A8D3-3C4B-93C7-B9BD8AB23449}"/>
                </a:ext>
              </a:extLst>
            </p:cNvPr>
            <p:cNvSpPr/>
            <p:nvPr/>
          </p:nvSpPr>
          <p:spPr>
            <a:xfrm>
              <a:off x="2362899" y="-1773316"/>
              <a:ext cx="832470" cy="368853"/>
            </a:xfrm>
            <a:custGeom>
              <a:avLst/>
              <a:gdLst>
                <a:gd name="connsiteX0" fmla="*/ 484563 w 836042"/>
                <a:gd name="connsiteY0" fmla="*/ 367497 h 370435"/>
                <a:gd name="connsiteX1" fmla="*/ 428622 w 836042"/>
                <a:gd name="connsiteY1" fmla="*/ 370436 h 370435"/>
                <a:gd name="connsiteX2" fmla="*/ 373448 w 836042"/>
                <a:gd name="connsiteY2" fmla="*/ 370436 h 370435"/>
                <a:gd name="connsiteX3" fmla="*/ 0 w 836042"/>
                <a:gd name="connsiteY3" fmla="*/ 370436 h 370435"/>
                <a:gd name="connsiteX4" fmla="*/ 353779 w 836042"/>
                <a:gd name="connsiteY4" fmla="*/ 2556 h 370435"/>
                <a:gd name="connsiteX5" fmla="*/ 396948 w 836042"/>
                <a:gd name="connsiteY5" fmla="*/ 0 h 370435"/>
                <a:gd name="connsiteX6" fmla="*/ 462595 w 836042"/>
                <a:gd name="connsiteY6" fmla="*/ 0 h 370435"/>
                <a:gd name="connsiteX7" fmla="*/ 462595 w 836042"/>
                <a:gd name="connsiteY7" fmla="*/ 0 h 370435"/>
                <a:gd name="connsiteX8" fmla="*/ 836043 w 836042"/>
                <a:gd name="connsiteY8" fmla="*/ 0 h 370435"/>
                <a:gd name="connsiteX9" fmla="*/ 484563 w 836042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2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8" y="30923"/>
                    <a:pt x="353779" y="2556"/>
                  </a:cubicBezTo>
                  <a:cubicBezTo>
                    <a:pt x="372809" y="128"/>
                    <a:pt x="396948" y="0"/>
                    <a:pt x="396948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3" y="0"/>
                  </a:lnTo>
                  <a:cubicBezTo>
                    <a:pt x="814842" y="187965"/>
                    <a:pt x="669881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098FAB31-D784-CC4B-966E-827BC19CC22E}"/>
                </a:ext>
              </a:extLst>
            </p:cNvPr>
            <p:cNvSpPr/>
            <p:nvPr/>
          </p:nvSpPr>
          <p:spPr>
            <a:xfrm>
              <a:off x="44545" y="-1770517"/>
              <a:ext cx="832471" cy="368853"/>
            </a:xfrm>
            <a:custGeom>
              <a:avLst/>
              <a:gdLst>
                <a:gd name="connsiteX0" fmla="*/ 484563 w 836043"/>
                <a:gd name="connsiteY0" fmla="*/ 367497 h 370435"/>
                <a:gd name="connsiteX1" fmla="*/ 428622 w 836043"/>
                <a:gd name="connsiteY1" fmla="*/ 370436 h 370435"/>
                <a:gd name="connsiteX2" fmla="*/ 373448 w 836043"/>
                <a:gd name="connsiteY2" fmla="*/ 370436 h 370435"/>
                <a:gd name="connsiteX3" fmla="*/ 0 w 836043"/>
                <a:gd name="connsiteY3" fmla="*/ 370436 h 370435"/>
                <a:gd name="connsiteX4" fmla="*/ 353779 w 836043"/>
                <a:gd name="connsiteY4" fmla="*/ 2556 h 370435"/>
                <a:gd name="connsiteX5" fmla="*/ 396948 w 836043"/>
                <a:gd name="connsiteY5" fmla="*/ 0 h 370435"/>
                <a:gd name="connsiteX6" fmla="*/ 462595 w 836043"/>
                <a:gd name="connsiteY6" fmla="*/ 0 h 370435"/>
                <a:gd name="connsiteX7" fmla="*/ 462595 w 836043"/>
                <a:gd name="connsiteY7" fmla="*/ 0 h 370435"/>
                <a:gd name="connsiteX8" fmla="*/ 836043 w 836043"/>
                <a:gd name="connsiteY8" fmla="*/ 0 h 370435"/>
                <a:gd name="connsiteX9" fmla="*/ 484563 w 836043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3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9" y="30923"/>
                    <a:pt x="353779" y="2556"/>
                  </a:cubicBezTo>
                  <a:cubicBezTo>
                    <a:pt x="372809" y="128"/>
                    <a:pt x="396948" y="0"/>
                    <a:pt x="396948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3" y="0"/>
                  </a:lnTo>
                  <a:cubicBezTo>
                    <a:pt x="814969" y="187965"/>
                    <a:pt x="669882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BEDC82F-B510-1442-8341-88BDB4D14BF6}"/>
                </a:ext>
              </a:extLst>
            </p:cNvPr>
            <p:cNvSpPr/>
            <p:nvPr/>
          </p:nvSpPr>
          <p:spPr>
            <a:xfrm>
              <a:off x="974430" y="-1764409"/>
              <a:ext cx="831580" cy="371270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9 w 835148"/>
                <a:gd name="connsiteY1" fmla="*/ 372863 h 372863"/>
                <a:gd name="connsiteX2" fmla="*/ 417638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9" y="372863"/>
                  </a:lnTo>
                  <a:cubicBezTo>
                    <a:pt x="811521" y="163048"/>
                    <a:pt x="633610" y="0"/>
                    <a:pt x="417638" y="0"/>
                  </a:cubicBezTo>
                  <a:cubicBezTo>
                    <a:pt x="201667" y="128"/>
                    <a:pt x="23756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0714ED7B-4E76-4E41-85EA-B7ACD24DB65B}"/>
                </a:ext>
              </a:extLst>
            </p:cNvPr>
            <p:cNvSpPr/>
            <p:nvPr/>
          </p:nvSpPr>
          <p:spPr>
            <a:xfrm>
              <a:off x="3290623" y="-1771789"/>
              <a:ext cx="831580" cy="371270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9 w 835148"/>
                <a:gd name="connsiteY1" fmla="*/ 372863 h 372863"/>
                <a:gd name="connsiteX2" fmla="*/ 417638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9" y="372863"/>
                  </a:lnTo>
                  <a:cubicBezTo>
                    <a:pt x="811521" y="163048"/>
                    <a:pt x="633609" y="0"/>
                    <a:pt x="417638" y="0"/>
                  </a:cubicBezTo>
                  <a:cubicBezTo>
                    <a:pt x="201667" y="0"/>
                    <a:pt x="23628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7" name="Graphic 4">
              <a:extLst>
                <a:ext uri="{FF2B5EF4-FFF2-40B4-BE49-F238E27FC236}">
                  <a16:creationId xmlns:a16="http://schemas.microsoft.com/office/drawing/2014/main" id="{A5EF44FA-DE31-ED45-B6D7-30284FD44D37}"/>
                </a:ext>
              </a:extLst>
            </p:cNvPr>
            <p:cNvGrpSpPr/>
            <p:nvPr/>
          </p:nvGrpSpPr>
          <p:grpSpPr>
            <a:xfrm>
              <a:off x="-426376" y="-1308273"/>
              <a:ext cx="832599" cy="376565"/>
              <a:chOff x="682895" y="4708459"/>
              <a:chExt cx="836171" cy="378181"/>
            </a:xfrm>
            <a:solidFill>
              <a:srgbClr val="F54359"/>
            </a:solidFill>
          </p:grpSpPr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FC0CF500-48BE-654C-8602-69A6ED7E5716}"/>
                  </a:ext>
                </a:extLst>
              </p:cNvPr>
              <p:cNvSpPr/>
              <p:nvPr/>
            </p:nvSpPr>
            <p:spPr>
              <a:xfrm>
                <a:off x="1091338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7523ACE-2FCE-6A4D-89BB-91692E2A293A}"/>
                  </a:ext>
                </a:extLst>
              </p:cNvPr>
              <p:cNvSpPr/>
              <p:nvPr/>
            </p:nvSpPr>
            <p:spPr>
              <a:xfrm>
                <a:off x="682895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10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10" y="375036"/>
                      <a:pt x="5110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8" name="Graphic 4">
              <a:extLst>
                <a:ext uri="{FF2B5EF4-FFF2-40B4-BE49-F238E27FC236}">
                  <a16:creationId xmlns:a16="http://schemas.microsoft.com/office/drawing/2014/main" id="{29CC6161-DE28-6F4F-ACDC-3F1FBACBC87F}"/>
                </a:ext>
              </a:extLst>
            </p:cNvPr>
            <p:cNvGrpSpPr/>
            <p:nvPr/>
          </p:nvGrpSpPr>
          <p:grpSpPr>
            <a:xfrm>
              <a:off x="1902153" y="-1308273"/>
              <a:ext cx="832599" cy="376565"/>
              <a:chOff x="3021414" y="4708459"/>
              <a:chExt cx="836171" cy="378181"/>
            </a:xfrm>
            <a:solidFill>
              <a:srgbClr val="F54359"/>
            </a:solidFill>
          </p:grpSpPr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9F4A29F4-AD60-FE48-8DB0-A52E43E8E295}"/>
                  </a:ext>
                </a:extLst>
              </p:cNvPr>
              <p:cNvSpPr/>
              <p:nvPr/>
            </p:nvSpPr>
            <p:spPr>
              <a:xfrm>
                <a:off x="3429857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F29B779A-EF8D-6749-B72F-3324F51641C2}"/>
                  </a:ext>
                </a:extLst>
              </p:cNvPr>
              <p:cNvSpPr/>
              <p:nvPr/>
            </p:nvSpPr>
            <p:spPr>
              <a:xfrm>
                <a:off x="3021414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09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09" y="375036"/>
                      <a:pt x="5109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7E4E6AB9-9D95-8B4E-8F3B-E45E366B3A79}"/>
                </a:ext>
              </a:extLst>
            </p:cNvPr>
            <p:cNvSpPr/>
            <p:nvPr/>
          </p:nvSpPr>
          <p:spPr>
            <a:xfrm>
              <a:off x="2823746" y="-1307744"/>
              <a:ext cx="374590" cy="375575"/>
            </a:xfrm>
            <a:custGeom>
              <a:avLst/>
              <a:gdLst>
                <a:gd name="connsiteX0" fmla="*/ 376028 w 376197"/>
                <a:gd name="connsiteY0" fmla="*/ 370031 h 377186"/>
                <a:gd name="connsiteX1" fmla="*/ 5518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7 w 376197"/>
                <a:gd name="connsiteY4" fmla="*/ 376292 h 377186"/>
                <a:gd name="connsiteX5" fmla="*/ 375773 w 376197"/>
                <a:gd name="connsiteY5" fmla="*/ 377187 h 377186"/>
                <a:gd name="connsiteX6" fmla="*/ 376028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8" y="370031"/>
                  </a:moveTo>
                  <a:cubicBezTo>
                    <a:pt x="385352" y="-22127"/>
                    <a:pt x="5518" y="234"/>
                    <a:pt x="5518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2" y="347925"/>
                    <a:pt x="364917" y="376292"/>
                  </a:cubicBezTo>
                  <a:lnTo>
                    <a:pt x="375773" y="377187"/>
                  </a:lnTo>
                  <a:lnTo>
                    <a:pt x="376028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1" name="Graphic 4">
              <a:extLst>
                <a:ext uri="{FF2B5EF4-FFF2-40B4-BE49-F238E27FC236}">
                  <a16:creationId xmlns:a16="http://schemas.microsoft.com/office/drawing/2014/main" id="{BEB8A39E-0537-3746-978F-901D30E50758}"/>
                </a:ext>
              </a:extLst>
            </p:cNvPr>
            <p:cNvGrpSpPr/>
            <p:nvPr/>
          </p:nvGrpSpPr>
          <p:grpSpPr>
            <a:xfrm>
              <a:off x="-424467" y="-1767972"/>
              <a:ext cx="365366" cy="372797"/>
              <a:chOff x="684812" y="4246788"/>
              <a:chExt cx="366934" cy="374396"/>
            </a:xfrm>
            <a:solidFill>
              <a:srgbClr val="004438"/>
            </a:solidFill>
          </p:grpSpPr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FAE561-0238-DF44-9F54-8A0C9A531787}"/>
                  </a:ext>
                </a:extLst>
              </p:cNvPr>
              <p:cNvSpPr/>
              <p:nvPr/>
            </p:nvSpPr>
            <p:spPr>
              <a:xfrm>
                <a:off x="684812" y="4246916"/>
                <a:ext cx="193492" cy="374268"/>
              </a:xfrm>
              <a:custGeom>
                <a:avLst/>
                <a:gdLst>
                  <a:gd name="connsiteX0" fmla="*/ 1533 w 193492"/>
                  <a:gd name="connsiteY0" fmla="*/ 216843 h 374268"/>
                  <a:gd name="connsiteX1" fmla="*/ 0 w 193492"/>
                  <a:gd name="connsiteY1" fmla="*/ 191798 h 374268"/>
                  <a:gd name="connsiteX2" fmla="*/ 0 w 193492"/>
                  <a:gd name="connsiteY2" fmla="*/ 167137 h 374268"/>
                  <a:gd name="connsiteX3" fmla="*/ 0 w 193492"/>
                  <a:gd name="connsiteY3" fmla="*/ 0 h 374268"/>
                  <a:gd name="connsiteX4" fmla="*/ 192216 w 193492"/>
                  <a:gd name="connsiteY4" fmla="*/ 158448 h 374268"/>
                  <a:gd name="connsiteX5" fmla="*/ 193493 w 193492"/>
                  <a:gd name="connsiteY5" fmla="*/ 177743 h 374268"/>
                  <a:gd name="connsiteX6" fmla="*/ 193493 w 193492"/>
                  <a:gd name="connsiteY6" fmla="*/ 207132 h 374268"/>
                  <a:gd name="connsiteX7" fmla="*/ 193493 w 193492"/>
                  <a:gd name="connsiteY7" fmla="*/ 207132 h 374268"/>
                  <a:gd name="connsiteX8" fmla="*/ 193493 w 193492"/>
                  <a:gd name="connsiteY8" fmla="*/ 374269 h 374268"/>
                  <a:gd name="connsiteX9" fmla="*/ 1533 w 193492"/>
                  <a:gd name="connsiteY9" fmla="*/ 216843 h 37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8">
                    <a:moveTo>
                      <a:pt x="1533" y="216843"/>
                    </a:moveTo>
                    <a:cubicBezTo>
                      <a:pt x="128" y="207515"/>
                      <a:pt x="0" y="192182"/>
                      <a:pt x="0" y="191798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278" y="364685"/>
                      <a:pt x="16731" y="299773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F759047E-36CE-D74A-BE80-DFA550949CF4}"/>
                  </a:ext>
                </a:extLst>
              </p:cNvPr>
              <p:cNvSpPr/>
              <p:nvPr/>
            </p:nvSpPr>
            <p:spPr>
              <a:xfrm>
                <a:off x="858253" y="4246788"/>
                <a:ext cx="193492" cy="374269"/>
              </a:xfrm>
              <a:custGeom>
                <a:avLst/>
                <a:gdLst>
                  <a:gd name="connsiteX0" fmla="*/ 1533 w 193492"/>
                  <a:gd name="connsiteY0" fmla="*/ 216971 h 374269"/>
                  <a:gd name="connsiteX1" fmla="*/ 0 w 193492"/>
                  <a:gd name="connsiteY1" fmla="*/ 191926 h 374269"/>
                  <a:gd name="connsiteX2" fmla="*/ 0 w 193492"/>
                  <a:gd name="connsiteY2" fmla="*/ 167265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77B44ADE-F517-3144-AD43-401916C25B95}"/>
                </a:ext>
              </a:extLst>
            </p:cNvPr>
            <p:cNvSpPr/>
            <p:nvPr/>
          </p:nvSpPr>
          <p:spPr>
            <a:xfrm>
              <a:off x="5149986" y="-1307744"/>
              <a:ext cx="374590" cy="375575"/>
            </a:xfrm>
            <a:custGeom>
              <a:avLst/>
              <a:gdLst>
                <a:gd name="connsiteX0" fmla="*/ 376029 w 376197"/>
                <a:gd name="connsiteY0" fmla="*/ 370031 h 377186"/>
                <a:gd name="connsiteX1" fmla="*/ 5519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8 w 376197"/>
                <a:gd name="connsiteY4" fmla="*/ 376292 h 377186"/>
                <a:gd name="connsiteX5" fmla="*/ 375773 w 376197"/>
                <a:gd name="connsiteY5" fmla="*/ 377187 h 377186"/>
                <a:gd name="connsiteX6" fmla="*/ 376029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9" y="370031"/>
                  </a:moveTo>
                  <a:cubicBezTo>
                    <a:pt x="385352" y="-22127"/>
                    <a:pt x="5519" y="234"/>
                    <a:pt x="5519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1" y="347925"/>
                    <a:pt x="364918" y="376292"/>
                  </a:cubicBezTo>
                  <a:lnTo>
                    <a:pt x="375773" y="377187"/>
                  </a:lnTo>
                  <a:lnTo>
                    <a:pt x="376029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910A02FE-B9A0-A14D-BD6C-B4C686D2B585}"/>
                </a:ext>
              </a:extLst>
            </p:cNvPr>
            <p:cNvSpPr/>
            <p:nvPr/>
          </p:nvSpPr>
          <p:spPr>
            <a:xfrm>
              <a:off x="4694608" y="-1770517"/>
              <a:ext cx="832470" cy="368853"/>
            </a:xfrm>
            <a:custGeom>
              <a:avLst/>
              <a:gdLst>
                <a:gd name="connsiteX0" fmla="*/ 484563 w 836042"/>
                <a:gd name="connsiteY0" fmla="*/ 367497 h 370435"/>
                <a:gd name="connsiteX1" fmla="*/ 428622 w 836042"/>
                <a:gd name="connsiteY1" fmla="*/ 370436 h 370435"/>
                <a:gd name="connsiteX2" fmla="*/ 373448 w 836042"/>
                <a:gd name="connsiteY2" fmla="*/ 370436 h 370435"/>
                <a:gd name="connsiteX3" fmla="*/ 0 w 836042"/>
                <a:gd name="connsiteY3" fmla="*/ 370436 h 370435"/>
                <a:gd name="connsiteX4" fmla="*/ 353779 w 836042"/>
                <a:gd name="connsiteY4" fmla="*/ 2556 h 370435"/>
                <a:gd name="connsiteX5" fmla="*/ 396947 w 836042"/>
                <a:gd name="connsiteY5" fmla="*/ 0 h 370435"/>
                <a:gd name="connsiteX6" fmla="*/ 462595 w 836042"/>
                <a:gd name="connsiteY6" fmla="*/ 0 h 370435"/>
                <a:gd name="connsiteX7" fmla="*/ 462595 w 836042"/>
                <a:gd name="connsiteY7" fmla="*/ 0 h 370435"/>
                <a:gd name="connsiteX8" fmla="*/ 836042 w 836042"/>
                <a:gd name="connsiteY8" fmla="*/ 0 h 370435"/>
                <a:gd name="connsiteX9" fmla="*/ 484563 w 836042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2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8" y="30923"/>
                    <a:pt x="353779" y="2556"/>
                  </a:cubicBezTo>
                  <a:cubicBezTo>
                    <a:pt x="372809" y="128"/>
                    <a:pt x="396947" y="0"/>
                    <a:pt x="396947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2" y="0"/>
                  </a:lnTo>
                  <a:cubicBezTo>
                    <a:pt x="814969" y="187965"/>
                    <a:pt x="669882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5" name="Graphic 4">
              <a:extLst>
                <a:ext uri="{FF2B5EF4-FFF2-40B4-BE49-F238E27FC236}">
                  <a16:creationId xmlns:a16="http://schemas.microsoft.com/office/drawing/2014/main" id="{6722425D-8162-1D4B-9B12-A316A63EF65A}"/>
                </a:ext>
              </a:extLst>
            </p:cNvPr>
            <p:cNvGrpSpPr/>
            <p:nvPr/>
          </p:nvGrpSpPr>
          <p:grpSpPr>
            <a:xfrm>
              <a:off x="4223687" y="-1308273"/>
              <a:ext cx="832600" cy="376565"/>
              <a:chOff x="5352908" y="4708459"/>
              <a:chExt cx="836172" cy="378181"/>
            </a:xfrm>
            <a:solidFill>
              <a:srgbClr val="F54359"/>
            </a:solidFill>
          </p:grpSpPr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C58C0C7F-5743-9E4C-9CF0-CB4330D7B002}"/>
                  </a:ext>
                </a:extLst>
              </p:cNvPr>
              <p:cNvSpPr/>
              <p:nvPr/>
            </p:nvSpPr>
            <p:spPr>
              <a:xfrm>
                <a:off x="5761352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B13A7BE5-E277-A14F-8C8C-68A0EE1DEE39}"/>
                  </a:ext>
                </a:extLst>
              </p:cNvPr>
              <p:cNvSpPr/>
              <p:nvPr/>
            </p:nvSpPr>
            <p:spPr>
              <a:xfrm>
                <a:off x="5352908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10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10" y="375036"/>
                      <a:pt x="5110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8" name="Graphic 4">
              <a:extLst>
                <a:ext uri="{FF2B5EF4-FFF2-40B4-BE49-F238E27FC236}">
                  <a16:creationId xmlns:a16="http://schemas.microsoft.com/office/drawing/2014/main" id="{523392DE-44D5-9340-9AAA-0E13967C5902}"/>
                </a:ext>
              </a:extLst>
            </p:cNvPr>
            <p:cNvGrpSpPr/>
            <p:nvPr/>
          </p:nvGrpSpPr>
          <p:grpSpPr>
            <a:xfrm>
              <a:off x="4225468" y="-1767972"/>
              <a:ext cx="365493" cy="372670"/>
              <a:chOff x="5354697" y="4246788"/>
              <a:chExt cx="367061" cy="374269"/>
            </a:xfrm>
            <a:solidFill>
              <a:srgbClr val="004438"/>
            </a:solidFill>
          </p:grpSpPr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197B2184-8B90-184A-B36C-B1CD28CAC7D4}"/>
                  </a:ext>
                </a:extLst>
              </p:cNvPr>
              <p:cNvSpPr/>
              <p:nvPr/>
            </p:nvSpPr>
            <p:spPr>
              <a:xfrm>
                <a:off x="5354697" y="4246788"/>
                <a:ext cx="193493" cy="374269"/>
              </a:xfrm>
              <a:custGeom>
                <a:avLst/>
                <a:gdLst>
                  <a:gd name="connsiteX0" fmla="*/ 1533 w 193493"/>
                  <a:gd name="connsiteY0" fmla="*/ 216971 h 374269"/>
                  <a:gd name="connsiteX1" fmla="*/ 0 w 193493"/>
                  <a:gd name="connsiteY1" fmla="*/ 191926 h 374269"/>
                  <a:gd name="connsiteX2" fmla="*/ 0 w 193493"/>
                  <a:gd name="connsiteY2" fmla="*/ 167265 h 374269"/>
                  <a:gd name="connsiteX3" fmla="*/ 0 w 193493"/>
                  <a:gd name="connsiteY3" fmla="*/ 0 h 374269"/>
                  <a:gd name="connsiteX4" fmla="*/ 192216 w 193493"/>
                  <a:gd name="connsiteY4" fmla="*/ 158448 h 374269"/>
                  <a:gd name="connsiteX5" fmla="*/ 193493 w 193493"/>
                  <a:gd name="connsiteY5" fmla="*/ 177743 h 374269"/>
                  <a:gd name="connsiteX6" fmla="*/ 193493 w 193493"/>
                  <a:gd name="connsiteY6" fmla="*/ 207132 h 374269"/>
                  <a:gd name="connsiteX7" fmla="*/ 193493 w 193493"/>
                  <a:gd name="connsiteY7" fmla="*/ 207132 h 374269"/>
                  <a:gd name="connsiteX8" fmla="*/ 193493 w 193493"/>
                  <a:gd name="connsiteY8" fmla="*/ 374269 h 374269"/>
                  <a:gd name="connsiteX9" fmla="*/ 1533 w 193493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3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1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F044561B-02AD-4045-898B-4292931DD975}"/>
                  </a:ext>
                </a:extLst>
              </p:cNvPr>
              <p:cNvSpPr/>
              <p:nvPr/>
            </p:nvSpPr>
            <p:spPr>
              <a:xfrm>
                <a:off x="5528266" y="4246788"/>
                <a:ext cx="193492" cy="374269"/>
              </a:xfrm>
              <a:custGeom>
                <a:avLst/>
                <a:gdLst>
                  <a:gd name="connsiteX0" fmla="*/ 1533 w 193492"/>
                  <a:gd name="connsiteY0" fmla="*/ 216971 h 374269"/>
                  <a:gd name="connsiteX1" fmla="*/ 0 w 193492"/>
                  <a:gd name="connsiteY1" fmla="*/ 191926 h 374269"/>
                  <a:gd name="connsiteX2" fmla="*/ 0 w 193492"/>
                  <a:gd name="connsiteY2" fmla="*/ 167265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2 w 193492"/>
                  <a:gd name="connsiteY5" fmla="*/ 177743 h 374269"/>
                  <a:gd name="connsiteX6" fmla="*/ 193492 w 193492"/>
                  <a:gd name="connsiteY6" fmla="*/ 207132 h 374269"/>
                  <a:gd name="connsiteX7" fmla="*/ 193492 w 193492"/>
                  <a:gd name="connsiteY7" fmla="*/ 207132 h 374269"/>
                  <a:gd name="connsiteX8" fmla="*/ 193492 w 193492"/>
                  <a:gd name="connsiteY8" fmla="*/ 374269 h 374269"/>
                  <a:gd name="connsiteX9" fmla="*/ 1533 w 193492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971"/>
                    </a:moveTo>
                    <a:cubicBezTo>
                      <a:pt x="127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2" y="167009"/>
                      <a:pt x="193492" y="177743"/>
                      <a:pt x="193492" y="177743"/>
                    </a:cubicBezTo>
                    <a:lnTo>
                      <a:pt x="193492" y="207132"/>
                    </a:lnTo>
                    <a:lnTo>
                      <a:pt x="193492" y="207132"/>
                    </a:lnTo>
                    <a:lnTo>
                      <a:pt x="193492" y="374269"/>
                    </a:lnTo>
                    <a:cubicBezTo>
                      <a:pt x="95405" y="364813"/>
                      <a:pt x="16858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FD14A18-11A1-1AE4-FA31-43F381B0A5D1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6" name="Google Shape;20;p16">
            <a:extLst>
              <a:ext uri="{FF2B5EF4-FFF2-40B4-BE49-F238E27FC236}">
                <a16:creationId xmlns:a16="http://schemas.microsoft.com/office/drawing/2014/main" id="{093E22FD-C128-B11F-0945-54124838209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1;p16">
            <a:extLst>
              <a:ext uri="{FF2B5EF4-FFF2-40B4-BE49-F238E27FC236}">
                <a16:creationId xmlns:a16="http://schemas.microsoft.com/office/drawing/2014/main" id="{736620FD-65F4-C6AA-BFE2-B51DA9382DE1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06A42D7-E8DB-B688-E557-6056F63F8CE8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logo for a company&#10;&#10;Description automatically generated">
            <a:extLst>
              <a:ext uri="{FF2B5EF4-FFF2-40B4-BE49-F238E27FC236}">
                <a16:creationId xmlns:a16="http://schemas.microsoft.com/office/drawing/2014/main" id="{4C8E2265-D6C2-5326-2E8C-0C47262BB8E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4906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8997D48-FFEF-2C4E-B04C-F6CB09800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886281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CAE08DB-DB51-F347-B182-CBAE92DC6A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54846" y="0"/>
            <a:ext cx="5137154" cy="6858000"/>
          </a:xfrm>
          <a:custGeom>
            <a:avLst/>
            <a:gdLst>
              <a:gd name="connsiteX0" fmla="*/ 1329948 w 5137154"/>
              <a:gd name="connsiteY0" fmla="*/ 0 h 6858000"/>
              <a:gd name="connsiteX1" fmla="*/ 5137154 w 5137154"/>
              <a:gd name="connsiteY1" fmla="*/ 0 h 6858000"/>
              <a:gd name="connsiteX2" fmla="*/ 5137154 w 5137154"/>
              <a:gd name="connsiteY2" fmla="*/ 6858000 h 6858000"/>
              <a:gd name="connsiteX3" fmla="*/ 1921641 w 5137154"/>
              <a:gd name="connsiteY3" fmla="*/ 6858000 h 6858000"/>
              <a:gd name="connsiteX4" fmla="*/ 4 w 5137154"/>
              <a:gd name="connsiteY4" fmla="*/ 3183001 h 6858000"/>
              <a:gd name="connsiteX5" fmla="*/ 1329948 w 513715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37154" h="6858000">
                <a:moveTo>
                  <a:pt x="1329948" y="0"/>
                </a:moveTo>
                <a:lnTo>
                  <a:pt x="5137154" y="0"/>
                </a:lnTo>
                <a:lnTo>
                  <a:pt x="5137154" y="6858000"/>
                </a:lnTo>
                <a:lnTo>
                  <a:pt x="1921641" y="6858000"/>
                </a:lnTo>
                <a:cubicBezTo>
                  <a:pt x="760226" y="6049772"/>
                  <a:pt x="4" y="4705223"/>
                  <a:pt x="4" y="3183001"/>
                </a:cubicBezTo>
                <a:cubicBezTo>
                  <a:pt x="-1506" y="1986575"/>
                  <a:pt x="477691" y="839698"/>
                  <a:pt x="132994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11C91051-DDEC-BC47-B7EB-2D3C3E8B49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9340" y="1485410"/>
            <a:ext cx="5843178" cy="32810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12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8D8AB1-E186-2CDC-F94B-06932C017EC7}"/>
              </a:ext>
            </a:extLst>
          </p:cNvPr>
          <p:cNvSpPr txBox="1"/>
          <p:nvPr userDrawn="1"/>
        </p:nvSpPr>
        <p:spPr>
          <a:xfrm>
            <a:off x="4121057" y="6408644"/>
            <a:ext cx="2449051" cy="2462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</a:t>
            </a:r>
          </a:p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12" name="Google Shape;20;p16">
            <a:extLst>
              <a:ext uri="{FF2B5EF4-FFF2-40B4-BE49-F238E27FC236}">
                <a16:creationId xmlns:a16="http://schemas.microsoft.com/office/drawing/2014/main" id="{0ECAE8E7-9F96-3005-5BFE-A94724C91F44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21;p16">
            <a:extLst>
              <a:ext uri="{FF2B5EF4-FFF2-40B4-BE49-F238E27FC236}">
                <a16:creationId xmlns:a16="http://schemas.microsoft.com/office/drawing/2014/main" id="{5D2EDA92-9458-D7F0-6B10-2CD8D1FA6691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C19425-6D1B-26F6-43BD-91CD920D6441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A logo for a company&#10;&#10;Description automatically generated">
            <a:extLst>
              <a:ext uri="{FF2B5EF4-FFF2-40B4-BE49-F238E27FC236}">
                <a16:creationId xmlns:a16="http://schemas.microsoft.com/office/drawing/2014/main" id="{5D24DAC7-48DA-E3FE-F338-DEAA1D87774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346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Slide_4_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8997D48-FFEF-2C4E-B04C-F6CB09800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886281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1DA05E2-4EB2-D349-90C1-DEAEC9B6958A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886523" y="2562096"/>
            <a:ext cx="1456181" cy="145618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2E0F114E-BC07-CC4B-BB2A-39BE9EFBC6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59669" y="4236586"/>
            <a:ext cx="2909888" cy="1135062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Picture Placeholder 11">
            <a:extLst>
              <a:ext uri="{FF2B5EF4-FFF2-40B4-BE49-F238E27FC236}">
                <a16:creationId xmlns:a16="http://schemas.microsoft.com/office/drawing/2014/main" id="{4488DD2F-BCC9-B34E-9714-6F335CCE86A8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3637891" y="2562096"/>
            <a:ext cx="1456181" cy="145618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3" name="Text Placeholder 29">
            <a:extLst>
              <a:ext uri="{FF2B5EF4-FFF2-40B4-BE49-F238E27FC236}">
                <a16:creationId xmlns:a16="http://schemas.microsoft.com/office/drawing/2014/main" id="{EEF51350-A74E-6C41-AD2A-907CB56EDD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911037" y="4236586"/>
            <a:ext cx="2909888" cy="1135062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Picture Placeholder 11">
            <a:extLst>
              <a:ext uri="{FF2B5EF4-FFF2-40B4-BE49-F238E27FC236}">
                <a16:creationId xmlns:a16="http://schemas.microsoft.com/office/drawing/2014/main" id="{A8E5A71A-8EEE-6B45-A1F3-25F355ECCB7C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6389252" y="2562096"/>
            <a:ext cx="1456181" cy="145618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Text Placeholder 29">
            <a:extLst>
              <a:ext uri="{FF2B5EF4-FFF2-40B4-BE49-F238E27FC236}">
                <a16:creationId xmlns:a16="http://schemas.microsoft.com/office/drawing/2014/main" id="{FD805556-5054-7B47-8468-1BEFF6A979B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662398" y="4236586"/>
            <a:ext cx="2909888" cy="1135062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48">
            <a:extLst>
              <a:ext uri="{FF2B5EF4-FFF2-40B4-BE49-F238E27FC236}">
                <a16:creationId xmlns:a16="http://schemas.microsoft.com/office/drawing/2014/main" id="{98067469-0C02-964E-B52A-74EE39C5F8E5}"/>
              </a:ext>
            </a:extLst>
          </p:cNvPr>
          <p:cNvSpPr>
            <a:spLocks noGrp="1" noChangeAspect="1"/>
          </p:cNvSpPr>
          <p:nvPr>
            <p:ph type="pic" sz="quarter" idx="21"/>
          </p:nvPr>
        </p:nvSpPr>
        <p:spPr>
          <a:xfrm>
            <a:off x="9106427" y="348030"/>
            <a:ext cx="2786012" cy="6291072"/>
          </a:xfrm>
          <a:custGeom>
            <a:avLst/>
            <a:gdLst>
              <a:gd name="connsiteX0" fmla="*/ 797739 w 797739"/>
              <a:gd name="connsiteY0" fmla="*/ 0 h 1799652"/>
              <a:gd name="connsiteX1" fmla="*/ 797739 w 797739"/>
              <a:gd name="connsiteY1" fmla="*/ 1799652 h 1799652"/>
              <a:gd name="connsiteX2" fmla="*/ 5960 w 797739"/>
              <a:gd name="connsiteY2" fmla="*/ 1003132 h 1799652"/>
              <a:gd name="connsiteX3" fmla="*/ 797739 w 797739"/>
              <a:gd name="connsiteY3" fmla="*/ 0 h 179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7739" h="1799652">
                <a:moveTo>
                  <a:pt x="797739" y="0"/>
                </a:moveTo>
                <a:lnTo>
                  <a:pt x="797739" y="1799652"/>
                </a:lnTo>
                <a:cubicBezTo>
                  <a:pt x="381830" y="1751616"/>
                  <a:pt x="53709" y="1421531"/>
                  <a:pt x="5960" y="1003132"/>
                </a:cubicBezTo>
                <a:cubicBezTo>
                  <a:pt x="-50757" y="506172"/>
                  <a:pt x="303736" y="57055"/>
                  <a:pt x="7977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2DBABB-EA1F-DADB-6D84-4E1FEDADEABF}"/>
              </a:ext>
            </a:extLst>
          </p:cNvPr>
          <p:cNvSpPr txBox="1"/>
          <p:nvPr userDrawn="1"/>
        </p:nvSpPr>
        <p:spPr>
          <a:xfrm>
            <a:off x="4121057" y="6408644"/>
            <a:ext cx="2449051" cy="2462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</a:t>
            </a:r>
          </a:p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3" name="Google Shape;20;p16">
            <a:extLst>
              <a:ext uri="{FF2B5EF4-FFF2-40B4-BE49-F238E27FC236}">
                <a16:creationId xmlns:a16="http://schemas.microsoft.com/office/drawing/2014/main" id="{7FF54CAD-50BF-E3C8-C4CF-7381C84C48DC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1;p16">
            <a:extLst>
              <a:ext uri="{FF2B5EF4-FFF2-40B4-BE49-F238E27FC236}">
                <a16:creationId xmlns:a16="http://schemas.microsoft.com/office/drawing/2014/main" id="{53121C1C-4900-C17E-CF15-42DB6DFCB90C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36C916B-CC06-2075-3E58-A38A1F652F26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logo for a company&#10;&#10;Description automatically generated">
            <a:extLst>
              <a:ext uri="{FF2B5EF4-FFF2-40B4-BE49-F238E27FC236}">
                <a16:creationId xmlns:a16="http://schemas.microsoft.com/office/drawing/2014/main" id="{6A2964B7-D942-C972-C428-609BB60BC8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7588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Slid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Picture Placeholder 48">
            <a:extLst>
              <a:ext uri="{FF2B5EF4-FFF2-40B4-BE49-F238E27FC236}">
                <a16:creationId xmlns:a16="http://schemas.microsoft.com/office/drawing/2014/main" id="{98067469-0C02-964E-B52A-74EE39C5F8E5}"/>
              </a:ext>
            </a:extLst>
          </p:cNvPr>
          <p:cNvSpPr>
            <a:spLocks noGrp="1" noChangeAspect="1"/>
          </p:cNvSpPr>
          <p:nvPr>
            <p:ph type="pic" sz="quarter" idx="21"/>
          </p:nvPr>
        </p:nvSpPr>
        <p:spPr>
          <a:xfrm>
            <a:off x="6526514" y="348030"/>
            <a:ext cx="2786012" cy="6291072"/>
          </a:xfrm>
          <a:custGeom>
            <a:avLst/>
            <a:gdLst>
              <a:gd name="connsiteX0" fmla="*/ 797739 w 797739"/>
              <a:gd name="connsiteY0" fmla="*/ 0 h 1799652"/>
              <a:gd name="connsiteX1" fmla="*/ 797739 w 797739"/>
              <a:gd name="connsiteY1" fmla="*/ 1799652 h 1799652"/>
              <a:gd name="connsiteX2" fmla="*/ 5960 w 797739"/>
              <a:gd name="connsiteY2" fmla="*/ 1003132 h 1799652"/>
              <a:gd name="connsiteX3" fmla="*/ 797739 w 797739"/>
              <a:gd name="connsiteY3" fmla="*/ 0 h 179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7739" h="1799652">
                <a:moveTo>
                  <a:pt x="797739" y="0"/>
                </a:moveTo>
                <a:lnTo>
                  <a:pt x="797739" y="1799652"/>
                </a:lnTo>
                <a:cubicBezTo>
                  <a:pt x="381830" y="1751616"/>
                  <a:pt x="53709" y="1421531"/>
                  <a:pt x="5960" y="1003132"/>
                </a:cubicBezTo>
                <a:cubicBezTo>
                  <a:pt x="-50757" y="506172"/>
                  <a:pt x="303736" y="57055"/>
                  <a:pt x="7977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B426041-C522-6C40-A7A7-7312A54DCF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886281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pic>
        <p:nvPicPr>
          <p:cNvPr id="7" name="Picture 6" descr="Logo&#10;&#10;Description automatically generated with medium confidence">
            <a:extLst>
              <a:ext uri="{FF2B5EF4-FFF2-40B4-BE49-F238E27FC236}">
                <a16:creationId xmlns:a16="http://schemas.microsoft.com/office/drawing/2014/main" id="{F6F697C7-2230-5F48-A862-3AA275DA38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9900" y="0"/>
            <a:ext cx="2832100" cy="6858000"/>
          </a:xfrm>
          <a:prstGeom prst="rect">
            <a:avLst/>
          </a:prstGeom>
        </p:spPr>
      </p:pic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36DABB94-8FBC-A54E-BC19-ECEAFDD54E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9340" y="1485410"/>
            <a:ext cx="5843178" cy="32810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12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6008A4-4AC5-1FB6-2682-9FDB23399134}"/>
              </a:ext>
            </a:extLst>
          </p:cNvPr>
          <p:cNvSpPr txBox="1"/>
          <p:nvPr userDrawn="1"/>
        </p:nvSpPr>
        <p:spPr>
          <a:xfrm>
            <a:off x="4121057" y="6408644"/>
            <a:ext cx="2449051" cy="2462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</a:t>
            </a:r>
          </a:p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5" name="Google Shape;20;p16">
            <a:extLst>
              <a:ext uri="{FF2B5EF4-FFF2-40B4-BE49-F238E27FC236}">
                <a16:creationId xmlns:a16="http://schemas.microsoft.com/office/drawing/2014/main" id="{510E5E68-83B4-C804-AF6F-3CF0ED68EAD2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1;p16">
            <a:extLst>
              <a:ext uri="{FF2B5EF4-FFF2-40B4-BE49-F238E27FC236}">
                <a16:creationId xmlns:a16="http://schemas.microsoft.com/office/drawing/2014/main" id="{6091D285-379F-5AB5-05F6-2821B97F0F5B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AC8110D-A298-FADF-1306-40BF2B37CD28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A logo for a company&#10;&#10;Description automatically generated">
            <a:extLst>
              <a:ext uri="{FF2B5EF4-FFF2-40B4-BE49-F238E27FC236}">
                <a16:creationId xmlns:a16="http://schemas.microsoft.com/office/drawing/2014/main" id="{666819A3-2BCA-126A-C96F-2143CEC1E24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713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Slide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D1594F1E-C23F-B749-A182-E15829443F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3200" y="0"/>
            <a:ext cx="56388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B426041-C522-6C40-A7A7-7312A54DCF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886281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13" name="Picture Placeholder 34">
            <a:extLst>
              <a:ext uri="{FF2B5EF4-FFF2-40B4-BE49-F238E27FC236}">
                <a16:creationId xmlns:a16="http://schemas.microsoft.com/office/drawing/2014/main" id="{C604392C-74E2-484C-8564-1AF019528029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7011034" y="1614693"/>
            <a:ext cx="2331720" cy="1033593"/>
          </a:xfrm>
          <a:custGeom>
            <a:avLst/>
            <a:gdLst>
              <a:gd name="connsiteX0" fmla="*/ 889055 w 1799652"/>
              <a:gd name="connsiteY0" fmla="*/ 78 h 797740"/>
              <a:gd name="connsiteX1" fmla="*/ 1799652 w 1799652"/>
              <a:gd name="connsiteY1" fmla="*/ 797740 h 797740"/>
              <a:gd name="connsiteX2" fmla="*/ 0 w 1799652"/>
              <a:gd name="connsiteY2" fmla="*/ 797740 h 797740"/>
              <a:gd name="connsiteX3" fmla="*/ 796519 w 1799652"/>
              <a:gd name="connsiteY3" fmla="*/ 5960 h 797740"/>
              <a:gd name="connsiteX4" fmla="*/ 889055 w 1799652"/>
              <a:gd name="connsiteY4" fmla="*/ 78 h 797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2" h="797740">
                <a:moveTo>
                  <a:pt x="889055" y="78"/>
                </a:moveTo>
                <a:cubicBezTo>
                  <a:pt x="1348088" y="-5899"/>
                  <a:pt x="1746163" y="334612"/>
                  <a:pt x="1799652" y="797740"/>
                </a:cubicBezTo>
                <a:lnTo>
                  <a:pt x="0" y="797740"/>
                </a:lnTo>
                <a:cubicBezTo>
                  <a:pt x="48036" y="381831"/>
                  <a:pt x="378121" y="53710"/>
                  <a:pt x="796519" y="5960"/>
                </a:cubicBezTo>
                <a:cubicBezTo>
                  <a:pt x="827579" y="2415"/>
                  <a:pt x="858452" y="477"/>
                  <a:pt x="889055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37">
            <a:extLst>
              <a:ext uri="{FF2B5EF4-FFF2-40B4-BE49-F238E27FC236}">
                <a16:creationId xmlns:a16="http://schemas.microsoft.com/office/drawing/2014/main" id="{665D0BDA-7273-844F-8BA3-B1347514F2B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10900303" y="1612074"/>
            <a:ext cx="1033590" cy="2331720"/>
          </a:xfrm>
          <a:custGeom>
            <a:avLst/>
            <a:gdLst>
              <a:gd name="connsiteX0" fmla="*/ 0 w 797738"/>
              <a:gd name="connsiteY0" fmla="*/ 0 h 1799651"/>
              <a:gd name="connsiteX1" fmla="*/ 791779 w 797738"/>
              <a:gd name="connsiteY1" fmla="*/ 796519 h 1799651"/>
              <a:gd name="connsiteX2" fmla="*/ 0 w 797738"/>
              <a:gd name="connsiteY2" fmla="*/ 1799651 h 179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7738" h="1799651">
                <a:moveTo>
                  <a:pt x="0" y="0"/>
                </a:moveTo>
                <a:cubicBezTo>
                  <a:pt x="415909" y="48035"/>
                  <a:pt x="744030" y="378120"/>
                  <a:pt x="791779" y="796519"/>
                </a:cubicBezTo>
                <a:cubicBezTo>
                  <a:pt x="848496" y="1293479"/>
                  <a:pt x="494003" y="1742596"/>
                  <a:pt x="0" y="179965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45">
            <a:extLst>
              <a:ext uri="{FF2B5EF4-FFF2-40B4-BE49-F238E27FC236}">
                <a16:creationId xmlns:a16="http://schemas.microsoft.com/office/drawing/2014/main" id="{971B256E-F542-C14B-8693-68136D1924A4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9600763" y="5490822"/>
            <a:ext cx="2331720" cy="1033590"/>
          </a:xfrm>
          <a:custGeom>
            <a:avLst/>
            <a:gdLst>
              <a:gd name="connsiteX0" fmla="*/ 0 w 1799651"/>
              <a:gd name="connsiteY0" fmla="*/ 0 h 797738"/>
              <a:gd name="connsiteX1" fmla="*/ 1799651 w 1799651"/>
              <a:gd name="connsiteY1" fmla="*/ 0 h 797738"/>
              <a:gd name="connsiteX2" fmla="*/ 796519 w 1799651"/>
              <a:gd name="connsiteY2" fmla="*/ 791779 h 797738"/>
              <a:gd name="connsiteX3" fmla="*/ 0 w 1799651"/>
              <a:gd name="connsiteY3" fmla="*/ 0 h 79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651" h="797738">
                <a:moveTo>
                  <a:pt x="0" y="0"/>
                </a:moveTo>
                <a:lnTo>
                  <a:pt x="1799651" y="0"/>
                </a:lnTo>
                <a:cubicBezTo>
                  <a:pt x="1742596" y="494002"/>
                  <a:pt x="1293479" y="848495"/>
                  <a:pt x="796519" y="791779"/>
                </a:cubicBezTo>
                <a:cubicBezTo>
                  <a:pt x="378121" y="744030"/>
                  <a:pt x="48036" y="415909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C637238-A4C9-0744-AE54-B43F78DA715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706942" y="765832"/>
            <a:ext cx="1143000" cy="1114900"/>
            <a:chOff x="6866799" y="2394507"/>
            <a:chExt cx="1230396" cy="1200147"/>
          </a:xfrm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BC4158DB-5FB8-C047-947E-4A7996B44BE0}"/>
                </a:ext>
              </a:extLst>
            </p:cNvPr>
            <p:cNvSpPr/>
            <p:nvPr/>
          </p:nvSpPr>
          <p:spPr>
            <a:xfrm>
              <a:off x="6866799" y="2394507"/>
              <a:ext cx="1230396" cy="1200147"/>
            </a:xfrm>
            <a:custGeom>
              <a:avLst/>
              <a:gdLst>
                <a:gd name="connsiteX0" fmla="*/ 512775 w 1230396"/>
                <a:gd name="connsiteY0" fmla="*/ 1130921 h 1200147"/>
                <a:gd name="connsiteX1" fmla="*/ 70277 w 1230396"/>
                <a:gd name="connsiteY1" fmla="*/ 663687 h 1200147"/>
                <a:gd name="connsiteX2" fmla="*/ 56097 w 1230396"/>
                <a:gd name="connsiteY2" fmla="*/ 204447 h 1200147"/>
                <a:gd name="connsiteX3" fmla="*/ 208835 w 1230396"/>
                <a:gd name="connsiteY3" fmla="*/ 54258 h 1200147"/>
                <a:gd name="connsiteX4" fmla="*/ 411120 w 1230396"/>
                <a:gd name="connsiteY4" fmla="*/ 0 h 1200147"/>
                <a:gd name="connsiteX5" fmla="*/ 447511 w 1230396"/>
                <a:gd name="connsiteY5" fmla="*/ 1701 h 1200147"/>
                <a:gd name="connsiteX6" fmla="*/ 615284 w 1230396"/>
                <a:gd name="connsiteY6" fmla="*/ 81303 h 1200147"/>
                <a:gd name="connsiteX7" fmla="*/ 782886 w 1230396"/>
                <a:gd name="connsiteY7" fmla="*/ 1701 h 1200147"/>
                <a:gd name="connsiteX8" fmla="*/ 819277 w 1230396"/>
                <a:gd name="connsiteY8" fmla="*/ 0 h 1200147"/>
                <a:gd name="connsiteX9" fmla="*/ 1021561 w 1230396"/>
                <a:gd name="connsiteY9" fmla="*/ 54258 h 1200147"/>
                <a:gd name="connsiteX10" fmla="*/ 1174300 w 1230396"/>
                <a:gd name="connsiteY10" fmla="*/ 204447 h 1200147"/>
                <a:gd name="connsiteX11" fmla="*/ 1160119 w 1230396"/>
                <a:gd name="connsiteY11" fmla="*/ 663687 h 1200147"/>
                <a:gd name="connsiteX12" fmla="*/ 717793 w 1230396"/>
                <a:gd name="connsiteY12" fmla="*/ 1130921 h 1200147"/>
                <a:gd name="connsiteX13" fmla="*/ 615284 w 1230396"/>
                <a:gd name="connsiteY13" fmla="*/ 1200148 h 1200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30396" h="1200147">
                  <a:moveTo>
                    <a:pt x="512775" y="1130921"/>
                  </a:moveTo>
                  <a:cubicBezTo>
                    <a:pt x="500644" y="1123097"/>
                    <a:pt x="222332" y="933788"/>
                    <a:pt x="70277" y="663687"/>
                  </a:cubicBezTo>
                  <a:cubicBezTo>
                    <a:pt x="-18222" y="507205"/>
                    <a:pt x="-23348" y="340518"/>
                    <a:pt x="56097" y="204447"/>
                  </a:cubicBezTo>
                  <a:cubicBezTo>
                    <a:pt x="92979" y="141977"/>
                    <a:pt x="145635" y="90200"/>
                    <a:pt x="208835" y="54258"/>
                  </a:cubicBezTo>
                  <a:cubicBezTo>
                    <a:pt x="270377" y="18966"/>
                    <a:pt x="340100" y="265"/>
                    <a:pt x="411120" y="0"/>
                  </a:cubicBezTo>
                  <a:cubicBezTo>
                    <a:pt x="423250" y="0"/>
                    <a:pt x="435551" y="0"/>
                    <a:pt x="447511" y="1701"/>
                  </a:cubicBezTo>
                  <a:cubicBezTo>
                    <a:pt x="508845" y="7484"/>
                    <a:pt x="560612" y="34188"/>
                    <a:pt x="615284" y="81303"/>
                  </a:cubicBezTo>
                  <a:cubicBezTo>
                    <a:pt x="658660" y="34123"/>
                    <a:pt x="718760" y="5579"/>
                    <a:pt x="782886" y="1701"/>
                  </a:cubicBezTo>
                  <a:cubicBezTo>
                    <a:pt x="794845" y="510"/>
                    <a:pt x="807147" y="0"/>
                    <a:pt x="819277" y="0"/>
                  </a:cubicBezTo>
                  <a:cubicBezTo>
                    <a:pt x="890300" y="241"/>
                    <a:pt x="960028" y="18945"/>
                    <a:pt x="1021561" y="54258"/>
                  </a:cubicBezTo>
                  <a:cubicBezTo>
                    <a:pt x="1084762" y="90200"/>
                    <a:pt x="1137417" y="141977"/>
                    <a:pt x="1174300" y="204447"/>
                  </a:cubicBezTo>
                  <a:cubicBezTo>
                    <a:pt x="1253744" y="340518"/>
                    <a:pt x="1248619" y="507205"/>
                    <a:pt x="1160119" y="663687"/>
                  </a:cubicBezTo>
                  <a:cubicBezTo>
                    <a:pt x="1008235" y="933788"/>
                    <a:pt x="729752" y="1123097"/>
                    <a:pt x="717793" y="1130921"/>
                  </a:cubicBezTo>
                  <a:lnTo>
                    <a:pt x="615284" y="1200148"/>
                  </a:lnTo>
                  <a:close/>
                </a:path>
              </a:pathLst>
            </a:custGeom>
            <a:noFill/>
            <a:ln w="317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C63246D9-88A2-9A4A-95D2-B4CDE23D3F8A}"/>
                </a:ext>
              </a:extLst>
            </p:cNvPr>
            <p:cNvSpPr/>
            <p:nvPr/>
          </p:nvSpPr>
          <p:spPr>
            <a:xfrm>
              <a:off x="7050134" y="2577099"/>
              <a:ext cx="863726" cy="797120"/>
            </a:xfrm>
            <a:custGeom>
              <a:avLst/>
              <a:gdLst>
                <a:gd name="connsiteX0" fmla="*/ 616977 w 863726"/>
                <a:gd name="connsiteY0" fmla="*/ 935 h 797120"/>
                <a:gd name="connsiteX1" fmla="*/ 430582 w 863726"/>
                <a:gd name="connsiteY1" fmla="*/ 105029 h 797120"/>
                <a:gd name="connsiteX2" fmla="*/ 246749 w 863726"/>
                <a:gd name="connsiteY2" fmla="*/ 935 h 797120"/>
                <a:gd name="connsiteX3" fmla="*/ 46856 w 863726"/>
                <a:gd name="connsiteY3" fmla="*/ 392139 h 797120"/>
                <a:gd name="connsiteX4" fmla="*/ 431949 w 863726"/>
                <a:gd name="connsiteY4" fmla="*/ 797121 h 797120"/>
                <a:gd name="connsiteX5" fmla="*/ 816870 w 863726"/>
                <a:gd name="connsiteY5" fmla="*/ 391629 h 797120"/>
                <a:gd name="connsiteX6" fmla="*/ 616977 w 863726"/>
                <a:gd name="connsiteY6" fmla="*/ 935 h 79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3726" h="797120">
                  <a:moveTo>
                    <a:pt x="616977" y="935"/>
                  </a:moveTo>
                  <a:cubicBezTo>
                    <a:pt x="536679" y="8589"/>
                    <a:pt x="475344" y="59105"/>
                    <a:pt x="430582" y="105029"/>
                  </a:cubicBezTo>
                  <a:cubicBezTo>
                    <a:pt x="388040" y="56384"/>
                    <a:pt x="329952" y="8759"/>
                    <a:pt x="246749" y="935"/>
                  </a:cubicBezTo>
                  <a:cubicBezTo>
                    <a:pt x="91277" y="-13863"/>
                    <a:pt x="-86406" y="155715"/>
                    <a:pt x="46856" y="392139"/>
                  </a:cubicBezTo>
                  <a:cubicBezTo>
                    <a:pt x="180118" y="628563"/>
                    <a:pt x="431949" y="797121"/>
                    <a:pt x="431949" y="797121"/>
                  </a:cubicBezTo>
                  <a:cubicBezTo>
                    <a:pt x="431949" y="797121"/>
                    <a:pt x="683608" y="627032"/>
                    <a:pt x="816870" y="391629"/>
                  </a:cubicBezTo>
                  <a:cubicBezTo>
                    <a:pt x="950132" y="156226"/>
                    <a:pt x="772449" y="-14203"/>
                    <a:pt x="616977" y="935"/>
                  </a:cubicBezTo>
                  <a:close/>
                </a:path>
              </a:pathLst>
            </a:custGeom>
            <a:noFill/>
            <a:ln w="317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270E4227-90FA-7644-BDEF-6B73CDAF6E5A}"/>
                </a:ext>
              </a:extLst>
            </p:cNvPr>
            <p:cNvSpPr/>
            <p:nvPr/>
          </p:nvSpPr>
          <p:spPr>
            <a:xfrm>
              <a:off x="7312030" y="2681957"/>
              <a:ext cx="337807" cy="423285"/>
            </a:xfrm>
            <a:custGeom>
              <a:avLst/>
              <a:gdLst>
                <a:gd name="connsiteX0" fmla="*/ 333555 w 337807"/>
                <a:gd name="connsiteY0" fmla="*/ 224007 h 423285"/>
                <a:gd name="connsiteX1" fmla="*/ 168857 w 337807"/>
                <a:gd name="connsiteY1" fmla="*/ 0 h 423285"/>
                <a:gd name="connsiteX2" fmla="*/ 4330 w 337807"/>
                <a:gd name="connsiteY2" fmla="*/ 223837 h 423285"/>
                <a:gd name="connsiteX3" fmla="*/ 168857 w 337807"/>
                <a:gd name="connsiteY3" fmla="*/ 423181 h 423285"/>
                <a:gd name="connsiteX4" fmla="*/ 337705 w 337807"/>
                <a:gd name="connsiteY4" fmla="*/ 266613 h 423285"/>
                <a:gd name="connsiteX5" fmla="*/ 333555 w 337807"/>
                <a:gd name="connsiteY5" fmla="*/ 224007 h 423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807" h="423285">
                  <a:moveTo>
                    <a:pt x="333555" y="224007"/>
                  </a:moveTo>
                  <a:cubicBezTo>
                    <a:pt x="308782" y="125696"/>
                    <a:pt x="168857" y="0"/>
                    <a:pt x="168857" y="0"/>
                  </a:cubicBezTo>
                  <a:cubicBezTo>
                    <a:pt x="168857" y="0"/>
                    <a:pt x="29103" y="125526"/>
                    <a:pt x="4330" y="223837"/>
                  </a:cubicBezTo>
                  <a:cubicBezTo>
                    <a:pt x="-20443" y="322148"/>
                    <a:pt x="64639" y="423181"/>
                    <a:pt x="168857" y="423181"/>
                  </a:cubicBezTo>
                  <a:cubicBezTo>
                    <a:pt x="258911" y="426365"/>
                    <a:pt x="334507" y="356267"/>
                    <a:pt x="337705" y="266613"/>
                  </a:cubicBezTo>
                  <a:cubicBezTo>
                    <a:pt x="338216" y="252291"/>
                    <a:pt x="336820" y="237965"/>
                    <a:pt x="333555" y="224007"/>
                  </a:cubicBezTo>
                  <a:close/>
                </a:path>
              </a:pathLst>
            </a:custGeom>
            <a:noFill/>
            <a:ln w="31750" cap="flat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23" name="Graphic 22">
            <a:extLst>
              <a:ext uri="{FF2B5EF4-FFF2-40B4-BE49-F238E27FC236}">
                <a16:creationId xmlns:a16="http://schemas.microsoft.com/office/drawing/2014/main" id="{5EBD0764-5E9E-BA41-9162-D0F2ED8F28E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78306" y="4229932"/>
            <a:ext cx="1325880" cy="1325880"/>
          </a:xfrm>
          <a:prstGeom prst="rect">
            <a:avLst/>
          </a:prstGeom>
        </p:spPr>
      </p:pic>
      <p:sp>
        <p:nvSpPr>
          <p:cNvPr id="20" name="Text Placeholder 13">
            <a:extLst>
              <a:ext uri="{FF2B5EF4-FFF2-40B4-BE49-F238E27FC236}">
                <a16:creationId xmlns:a16="http://schemas.microsoft.com/office/drawing/2014/main" id="{3F09C9CC-7AC2-244C-983D-CEF955E3AB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9340" y="1485410"/>
            <a:ext cx="5843178" cy="32810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12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220AF9-C247-57F0-0F4A-082062892A58}"/>
              </a:ext>
            </a:extLst>
          </p:cNvPr>
          <p:cNvSpPr txBox="1"/>
          <p:nvPr userDrawn="1"/>
        </p:nvSpPr>
        <p:spPr>
          <a:xfrm>
            <a:off x="4121057" y="6408644"/>
            <a:ext cx="2449051" cy="2462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</a:t>
            </a:r>
          </a:p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5" name="Google Shape;20;p16">
            <a:extLst>
              <a:ext uri="{FF2B5EF4-FFF2-40B4-BE49-F238E27FC236}">
                <a16:creationId xmlns:a16="http://schemas.microsoft.com/office/drawing/2014/main" id="{EC5F0E09-9409-CD8C-AEC0-6EB4E19274F0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1;p16">
            <a:extLst>
              <a:ext uri="{FF2B5EF4-FFF2-40B4-BE49-F238E27FC236}">
                <a16:creationId xmlns:a16="http://schemas.microsoft.com/office/drawing/2014/main" id="{A6F862AC-16E1-06B4-D8C4-862E1C2FDBB4}"/>
              </a:ext>
            </a:extLst>
          </p:cNvPr>
          <p:cNvPicPr preferRelativeResize="0"/>
          <p:nvPr userDrawn="1"/>
        </p:nvPicPr>
        <p:blipFill rotWithShape="1">
          <a:blip r:embed="rId6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3020C4E-8603-416E-56BD-2BA8C6855AEA}"/>
              </a:ext>
            </a:extLst>
          </p:cNvPr>
          <p:cNvPicPr preferRelativeResize="0"/>
          <p:nvPr userDrawn="1"/>
        </p:nvPicPr>
        <p:blipFill rotWithShape="1">
          <a:blip r:embed="rId7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logo for a company&#10;&#10;Description automatically generated">
            <a:extLst>
              <a:ext uri="{FF2B5EF4-FFF2-40B4-BE49-F238E27FC236}">
                <a16:creationId xmlns:a16="http://schemas.microsoft.com/office/drawing/2014/main" id="{01D3CDF8-8D14-B13F-02BE-39B1D84197DC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8591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Slide_6_no_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B426041-C522-6C40-A7A7-7312A54DCF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886281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D1594F1E-C23F-B749-A182-E15829443F7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3200" y="0"/>
            <a:ext cx="5638800" cy="6858000"/>
          </a:xfrm>
          <a:prstGeom prst="rect">
            <a:avLst/>
          </a:prstGeom>
        </p:spPr>
      </p:pic>
      <p:sp>
        <p:nvSpPr>
          <p:cNvPr id="13" name="Picture Placeholder 34">
            <a:extLst>
              <a:ext uri="{FF2B5EF4-FFF2-40B4-BE49-F238E27FC236}">
                <a16:creationId xmlns:a16="http://schemas.microsoft.com/office/drawing/2014/main" id="{C604392C-74E2-484C-8564-1AF019528029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7011034" y="1614693"/>
            <a:ext cx="2331720" cy="1033593"/>
          </a:xfrm>
          <a:custGeom>
            <a:avLst/>
            <a:gdLst>
              <a:gd name="connsiteX0" fmla="*/ 889055 w 1799652"/>
              <a:gd name="connsiteY0" fmla="*/ 78 h 797740"/>
              <a:gd name="connsiteX1" fmla="*/ 1799652 w 1799652"/>
              <a:gd name="connsiteY1" fmla="*/ 797740 h 797740"/>
              <a:gd name="connsiteX2" fmla="*/ 0 w 1799652"/>
              <a:gd name="connsiteY2" fmla="*/ 797740 h 797740"/>
              <a:gd name="connsiteX3" fmla="*/ 796519 w 1799652"/>
              <a:gd name="connsiteY3" fmla="*/ 5960 h 797740"/>
              <a:gd name="connsiteX4" fmla="*/ 889055 w 1799652"/>
              <a:gd name="connsiteY4" fmla="*/ 78 h 797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2" h="797740">
                <a:moveTo>
                  <a:pt x="889055" y="78"/>
                </a:moveTo>
                <a:cubicBezTo>
                  <a:pt x="1348088" y="-5899"/>
                  <a:pt x="1746163" y="334612"/>
                  <a:pt x="1799652" y="797740"/>
                </a:cubicBezTo>
                <a:lnTo>
                  <a:pt x="0" y="797740"/>
                </a:lnTo>
                <a:cubicBezTo>
                  <a:pt x="48036" y="381831"/>
                  <a:pt x="378121" y="53710"/>
                  <a:pt x="796519" y="5960"/>
                </a:cubicBezTo>
                <a:cubicBezTo>
                  <a:pt x="827579" y="2415"/>
                  <a:pt x="858452" y="477"/>
                  <a:pt x="889055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37">
            <a:extLst>
              <a:ext uri="{FF2B5EF4-FFF2-40B4-BE49-F238E27FC236}">
                <a16:creationId xmlns:a16="http://schemas.microsoft.com/office/drawing/2014/main" id="{665D0BDA-7273-844F-8BA3-B1347514F2B3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10900303" y="1612074"/>
            <a:ext cx="1033590" cy="2331720"/>
          </a:xfrm>
          <a:custGeom>
            <a:avLst/>
            <a:gdLst>
              <a:gd name="connsiteX0" fmla="*/ 0 w 797738"/>
              <a:gd name="connsiteY0" fmla="*/ 0 h 1799651"/>
              <a:gd name="connsiteX1" fmla="*/ 791779 w 797738"/>
              <a:gd name="connsiteY1" fmla="*/ 796519 h 1799651"/>
              <a:gd name="connsiteX2" fmla="*/ 0 w 797738"/>
              <a:gd name="connsiteY2" fmla="*/ 1799651 h 179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7738" h="1799651">
                <a:moveTo>
                  <a:pt x="0" y="0"/>
                </a:moveTo>
                <a:cubicBezTo>
                  <a:pt x="415909" y="48035"/>
                  <a:pt x="744030" y="378120"/>
                  <a:pt x="791779" y="796519"/>
                </a:cubicBezTo>
                <a:cubicBezTo>
                  <a:pt x="848496" y="1293479"/>
                  <a:pt x="494003" y="1742596"/>
                  <a:pt x="0" y="179965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45">
            <a:extLst>
              <a:ext uri="{FF2B5EF4-FFF2-40B4-BE49-F238E27FC236}">
                <a16:creationId xmlns:a16="http://schemas.microsoft.com/office/drawing/2014/main" id="{971B256E-F542-C14B-8693-68136D1924A4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9600763" y="5490822"/>
            <a:ext cx="2331720" cy="1033590"/>
          </a:xfrm>
          <a:custGeom>
            <a:avLst/>
            <a:gdLst>
              <a:gd name="connsiteX0" fmla="*/ 0 w 1799651"/>
              <a:gd name="connsiteY0" fmla="*/ 0 h 797738"/>
              <a:gd name="connsiteX1" fmla="*/ 1799651 w 1799651"/>
              <a:gd name="connsiteY1" fmla="*/ 0 h 797738"/>
              <a:gd name="connsiteX2" fmla="*/ 796519 w 1799651"/>
              <a:gd name="connsiteY2" fmla="*/ 791779 h 797738"/>
              <a:gd name="connsiteX3" fmla="*/ 0 w 1799651"/>
              <a:gd name="connsiteY3" fmla="*/ 0 h 79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651" h="797738">
                <a:moveTo>
                  <a:pt x="0" y="0"/>
                </a:moveTo>
                <a:lnTo>
                  <a:pt x="1799651" y="0"/>
                </a:lnTo>
                <a:cubicBezTo>
                  <a:pt x="1742596" y="494002"/>
                  <a:pt x="1293479" y="848495"/>
                  <a:pt x="796519" y="791779"/>
                </a:cubicBezTo>
                <a:cubicBezTo>
                  <a:pt x="378121" y="744030"/>
                  <a:pt x="48036" y="415909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3EADCF9F-3BEF-814C-9EF7-DB299B2116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9340" y="1485410"/>
            <a:ext cx="5843178" cy="32810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12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AABA74-229B-608F-F8AB-5BDB5D8E23C5}"/>
              </a:ext>
            </a:extLst>
          </p:cNvPr>
          <p:cNvSpPr txBox="1"/>
          <p:nvPr userDrawn="1"/>
        </p:nvSpPr>
        <p:spPr>
          <a:xfrm>
            <a:off x="4121057" y="6408644"/>
            <a:ext cx="2449051" cy="2462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</a:t>
            </a:r>
          </a:p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12" name="Google Shape;20;p16">
            <a:extLst>
              <a:ext uri="{FF2B5EF4-FFF2-40B4-BE49-F238E27FC236}">
                <a16:creationId xmlns:a16="http://schemas.microsoft.com/office/drawing/2014/main" id="{B916147A-54FA-11E4-1E9C-05724AE4848F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21;p16">
            <a:extLst>
              <a:ext uri="{FF2B5EF4-FFF2-40B4-BE49-F238E27FC236}">
                <a16:creationId xmlns:a16="http://schemas.microsoft.com/office/drawing/2014/main" id="{D31390C1-9511-644E-2523-FEF744E1867C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23B3B4C-3881-197F-BCE5-243EBD7BB416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 descr="A logo for a company&#10;&#10;Description automatically generated">
            <a:extLst>
              <a:ext uri="{FF2B5EF4-FFF2-40B4-BE49-F238E27FC236}">
                <a16:creationId xmlns:a16="http://schemas.microsoft.com/office/drawing/2014/main" id="{61076DED-4F45-E902-5459-4B687B23B2D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943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Slide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8FCECDD5-00EB-FA40-9BC6-D6C72C42DD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5600" y="0"/>
            <a:ext cx="2946400" cy="6858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Picture Placeholder 48">
            <a:extLst>
              <a:ext uri="{FF2B5EF4-FFF2-40B4-BE49-F238E27FC236}">
                <a16:creationId xmlns:a16="http://schemas.microsoft.com/office/drawing/2014/main" id="{98067469-0C02-964E-B52A-74EE39C5F8E5}"/>
              </a:ext>
            </a:extLst>
          </p:cNvPr>
          <p:cNvSpPr>
            <a:spLocks noGrp="1" noChangeAspect="1"/>
          </p:cNvSpPr>
          <p:nvPr>
            <p:ph type="pic" sz="quarter" idx="21"/>
          </p:nvPr>
        </p:nvSpPr>
        <p:spPr>
          <a:xfrm>
            <a:off x="6526514" y="348030"/>
            <a:ext cx="2786012" cy="6291072"/>
          </a:xfrm>
          <a:custGeom>
            <a:avLst/>
            <a:gdLst>
              <a:gd name="connsiteX0" fmla="*/ 797739 w 797739"/>
              <a:gd name="connsiteY0" fmla="*/ 0 h 1799652"/>
              <a:gd name="connsiteX1" fmla="*/ 797739 w 797739"/>
              <a:gd name="connsiteY1" fmla="*/ 1799652 h 1799652"/>
              <a:gd name="connsiteX2" fmla="*/ 5960 w 797739"/>
              <a:gd name="connsiteY2" fmla="*/ 1003132 h 1799652"/>
              <a:gd name="connsiteX3" fmla="*/ 797739 w 797739"/>
              <a:gd name="connsiteY3" fmla="*/ 0 h 179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7739" h="1799652">
                <a:moveTo>
                  <a:pt x="797739" y="0"/>
                </a:moveTo>
                <a:lnTo>
                  <a:pt x="797739" y="1799652"/>
                </a:lnTo>
                <a:cubicBezTo>
                  <a:pt x="381830" y="1751616"/>
                  <a:pt x="53709" y="1421531"/>
                  <a:pt x="5960" y="1003132"/>
                </a:cubicBezTo>
                <a:cubicBezTo>
                  <a:pt x="-50757" y="506172"/>
                  <a:pt x="303736" y="57055"/>
                  <a:pt x="7977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277C25F-CD6D-2A44-A3A8-E6DA4B8F39C4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9654536" y="420931"/>
            <a:ext cx="2185416" cy="966521"/>
          </a:xfrm>
          <a:custGeom>
            <a:avLst/>
            <a:gdLst>
              <a:gd name="connsiteX0" fmla="*/ 2296422 w 4837176"/>
              <a:gd name="connsiteY0" fmla="*/ 0 h 2139281"/>
              <a:gd name="connsiteX1" fmla="*/ 4837176 w 4837176"/>
              <a:gd name="connsiteY1" fmla="*/ 0 h 2139281"/>
              <a:gd name="connsiteX2" fmla="*/ 4837176 w 4837176"/>
              <a:gd name="connsiteY2" fmla="*/ 7859 h 2139281"/>
              <a:gd name="connsiteX3" fmla="*/ 4759955 w 4837176"/>
              <a:gd name="connsiteY3" fmla="*/ 394886 h 2139281"/>
              <a:gd name="connsiteX4" fmla="*/ 2805335 w 4837176"/>
              <a:gd name="connsiteY4" fmla="*/ 2122170 h 2139281"/>
              <a:gd name="connsiteX5" fmla="*/ 2481148 w 4837176"/>
              <a:gd name="connsiteY5" fmla="*/ 2139281 h 2139281"/>
              <a:gd name="connsiteX6" fmla="*/ 0 w 4837176"/>
              <a:gd name="connsiteY6" fmla="*/ 2139281 h 2139281"/>
              <a:gd name="connsiteX7" fmla="*/ 0 w 4837176"/>
              <a:gd name="connsiteY7" fmla="*/ 2131439 h 2139281"/>
              <a:gd name="connsiteX8" fmla="*/ 77754 w 4837176"/>
              <a:gd name="connsiteY8" fmla="*/ 1742536 h 2139281"/>
              <a:gd name="connsiteX9" fmla="*/ 2046181 w 4837176"/>
              <a:gd name="connsiteY9" fmla="*/ 14870 h 2139281"/>
              <a:gd name="connsiteX10" fmla="*/ 2296422 w 4837176"/>
              <a:gd name="connsiteY10" fmla="*/ 0 h 2139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37176" h="2139281">
                <a:moveTo>
                  <a:pt x="2296422" y="0"/>
                </a:moveTo>
                <a:lnTo>
                  <a:pt x="4837176" y="0"/>
                </a:lnTo>
                <a:lnTo>
                  <a:pt x="4837176" y="7859"/>
                </a:lnTo>
                <a:lnTo>
                  <a:pt x="4759955" y="394886"/>
                </a:lnTo>
                <a:cubicBezTo>
                  <a:pt x="4502970" y="1288406"/>
                  <a:pt x="3748651" y="1971432"/>
                  <a:pt x="2805335" y="2122170"/>
                </a:cubicBezTo>
                <a:cubicBezTo>
                  <a:pt x="2697630" y="2133319"/>
                  <a:pt x="2589430" y="2139030"/>
                  <a:pt x="2481148" y="2139281"/>
                </a:cubicBezTo>
                <a:lnTo>
                  <a:pt x="0" y="2139281"/>
                </a:lnTo>
                <a:lnTo>
                  <a:pt x="0" y="2131439"/>
                </a:lnTo>
                <a:lnTo>
                  <a:pt x="77754" y="1742536"/>
                </a:lnTo>
                <a:cubicBezTo>
                  <a:pt x="336652" y="845037"/>
                  <a:pt x="1097323" y="160707"/>
                  <a:pt x="2046181" y="14870"/>
                </a:cubicBezTo>
                <a:cubicBezTo>
                  <a:pt x="2129264" y="5415"/>
                  <a:pt x="2212801" y="453"/>
                  <a:pt x="229642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34">
            <a:extLst>
              <a:ext uri="{FF2B5EF4-FFF2-40B4-BE49-F238E27FC236}">
                <a16:creationId xmlns:a16="http://schemas.microsoft.com/office/drawing/2014/main" id="{C17C99EE-2759-254B-90CE-1BAA37E056E8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9556892" y="4317069"/>
            <a:ext cx="2286000" cy="1013326"/>
          </a:xfrm>
          <a:custGeom>
            <a:avLst/>
            <a:gdLst>
              <a:gd name="connsiteX0" fmla="*/ 889055 w 1799652"/>
              <a:gd name="connsiteY0" fmla="*/ 78 h 797740"/>
              <a:gd name="connsiteX1" fmla="*/ 1799652 w 1799652"/>
              <a:gd name="connsiteY1" fmla="*/ 797740 h 797740"/>
              <a:gd name="connsiteX2" fmla="*/ 0 w 1799652"/>
              <a:gd name="connsiteY2" fmla="*/ 797740 h 797740"/>
              <a:gd name="connsiteX3" fmla="*/ 796519 w 1799652"/>
              <a:gd name="connsiteY3" fmla="*/ 5960 h 797740"/>
              <a:gd name="connsiteX4" fmla="*/ 889055 w 1799652"/>
              <a:gd name="connsiteY4" fmla="*/ 78 h 797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2" h="797740">
                <a:moveTo>
                  <a:pt x="889055" y="78"/>
                </a:moveTo>
                <a:cubicBezTo>
                  <a:pt x="1348088" y="-5899"/>
                  <a:pt x="1746163" y="334612"/>
                  <a:pt x="1799652" y="797740"/>
                </a:cubicBezTo>
                <a:lnTo>
                  <a:pt x="0" y="797740"/>
                </a:lnTo>
                <a:cubicBezTo>
                  <a:pt x="48036" y="381831"/>
                  <a:pt x="378121" y="53710"/>
                  <a:pt x="796519" y="5960"/>
                </a:cubicBezTo>
                <a:cubicBezTo>
                  <a:pt x="827579" y="2415"/>
                  <a:pt x="858452" y="477"/>
                  <a:pt x="889055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B426041-C522-6C40-A7A7-7312A54DCF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886281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EFA4B56A-5988-3C4A-95BF-9994ADC05F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9340" y="1485410"/>
            <a:ext cx="5843178" cy="32810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12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0EB541-DE56-944C-1010-C86CBCC3C4AE}"/>
              </a:ext>
            </a:extLst>
          </p:cNvPr>
          <p:cNvSpPr txBox="1"/>
          <p:nvPr userDrawn="1"/>
        </p:nvSpPr>
        <p:spPr>
          <a:xfrm>
            <a:off x="4121057" y="6408644"/>
            <a:ext cx="2449051" cy="2462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</a:t>
            </a:r>
          </a:p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10" name="Google Shape;20;p16">
            <a:extLst>
              <a:ext uri="{FF2B5EF4-FFF2-40B4-BE49-F238E27FC236}">
                <a16:creationId xmlns:a16="http://schemas.microsoft.com/office/drawing/2014/main" id="{558E020A-93B3-16DC-B68B-09C97BABF169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1;p16">
            <a:extLst>
              <a:ext uri="{FF2B5EF4-FFF2-40B4-BE49-F238E27FC236}">
                <a16:creationId xmlns:a16="http://schemas.microsoft.com/office/drawing/2014/main" id="{859EC964-C9C6-B93D-DEFD-C52484D18F78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83F0047-A19B-ADBA-DB47-D6994B4C0C53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 descr="A logo for a company&#10;&#10;Description automatically generated">
            <a:extLst>
              <a:ext uri="{FF2B5EF4-FFF2-40B4-BE49-F238E27FC236}">
                <a16:creationId xmlns:a16="http://schemas.microsoft.com/office/drawing/2014/main" id="{2BCE85F1-494F-09DC-062A-849C6E0868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56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lide_2_No_Icon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Shape, background pattern&#10;&#10;Description automatically generated">
            <a:extLst>
              <a:ext uri="{FF2B5EF4-FFF2-40B4-BE49-F238E27FC236}">
                <a16:creationId xmlns:a16="http://schemas.microsoft.com/office/drawing/2014/main" id="{F79260C3-FDDF-E742-9243-DB94A8FAAB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2784" y="15368"/>
            <a:ext cx="69469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F500A6-D7AD-F74F-A2B8-F7126E6D9F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32869" y="2935795"/>
            <a:ext cx="5107319" cy="1658231"/>
          </a:xfrm>
        </p:spPr>
        <p:txBody>
          <a:bodyPr anchor="t">
            <a:normAutofit/>
          </a:bodyPr>
          <a:lstStyle>
            <a:lvl1pPr algn="l">
              <a:lnSpc>
                <a:spcPts val="4800"/>
              </a:lnSpc>
              <a:defRPr sz="4000">
                <a:solidFill>
                  <a:schemeClr val="bg1"/>
                </a:solidFill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76DA381F-E3CE-5849-A4BF-7A38FA2E12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18999" y="1084903"/>
            <a:ext cx="1799652" cy="797740"/>
          </a:xfrm>
          <a:custGeom>
            <a:avLst/>
            <a:gdLst>
              <a:gd name="connsiteX0" fmla="*/ 889055 w 1799652"/>
              <a:gd name="connsiteY0" fmla="*/ 78 h 797740"/>
              <a:gd name="connsiteX1" fmla="*/ 1799652 w 1799652"/>
              <a:gd name="connsiteY1" fmla="*/ 797740 h 797740"/>
              <a:gd name="connsiteX2" fmla="*/ 0 w 1799652"/>
              <a:gd name="connsiteY2" fmla="*/ 797740 h 797740"/>
              <a:gd name="connsiteX3" fmla="*/ 796519 w 1799652"/>
              <a:gd name="connsiteY3" fmla="*/ 5960 h 797740"/>
              <a:gd name="connsiteX4" fmla="*/ 889055 w 1799652"/>
              <a:gd name="connsiteY4" fmla="*/ 78 h 797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2" h="797740">
                <a:moveTo>
                  <a:pt x="889055" y="78"/>
                </a:moveTo>
                <a:cubicBezTo>
                  <a:pt x="1348088" y="-5899"/>
                  <a:pt x="1746163" y="334612"/>
                  <a:pt x="1799652" y="797740"/>
                </a:cubicBezTo>
                <a:lnTo>
                  <a:pt x="0" y="797740"/>
                </a:lnTo>
                <a:cubicBezTo>
                  <a:pt x="48036" y="381831"/>
                  <a:pt x="378121" y="53710"/>
                  <a:pt x="796519" y="5960"/>
                </a:cubicBezTo>
                <a:cubicBezTo>
                  <a:pt x="827579" y="2415"/>
                  <a:pt x="858452" y="477"/>
                  <a:pt x="889055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F0B4CFA6-D70F-0348-B98B-080BD5AA4B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63478" y="1066493"/>
            <a:ext cx="797738" cy="1799651"/>
          </a:xfrm>
          <a:custGeom>
            <a:avLst/>
            <a:gdLst>
              <a:gd name="connsiteX0" fmla="*/ 0 w 797738"/>
              <a:gd name="connsiteY0" fmla="*/ 0 h 1799651"/>
              <a:gd name="connsiteX1" fmla="*/ 791779 w 797738"/>
              <a:gd name="connsiteY1" fmla="*/ 796519 h 1799651"/>
              <a:gd name="connsiteX2" fmla="*/ 0 w 797738"/>
              <a:gd name="connsiteY2" fmla="*/ 1799651 h 179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7738" h="1799651">
                <a:moveTo>
                  <a:pt x="0" y="0"/>
                </a:moveTo>
                <a:cubicBezTo>
                  <a:pt x="415909" y="48035"/>
                  <a:pt x="744030" y="378120"/>
                  <a:pt x="791779" y="796519"/>
                </a:cubicBezTo>
                <a:cubicBezTo>
                  <a:pt x="848496" y="1293479"/>
                  <a:pt x="494003" y="1742596"/>
                  <a:pt x="0" y="179965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A5F2DE6B-0960-2941-8A13-FF7A8D91E26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306043" y="1084905"/>
            <a:ext cx="1799651" cy="797740"/>
          </a:xfrm>
          <a:custGeom>
            <a:avLst/>
            <a:gdLst>
              <a:gd name="connsiteX0" fmla="*/ 889054 w 1799651"/>
              <a:gd name="connsiteY0" fmla="*/ 78 h 797740"/>
              <a:gd name="connsiteX1" fmla="*/ 1799651 w 1799651"/>
              <a:gd name="connsiteY1" fmla="*/ 797740 h 797740"/>
              <a:gd name="connsiteX2" fmla="*/ 0 w 1799651"/>
              <a:gd name="connsiteY2" fmla="*/ 797740 h 797740"/>
              <a:gd name="connsiteX3" fmla="*/ 796519 w 1799651"/>
              <a:gd name="connsiteY3" fmla="*/ 5960 h 797740"/>
              <a:gd name="connsiteX4" fmla="*/ 889054 w 1799651"/>
              <a:gd name="connsiteY4" fmla="*/ 78 h 797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1" h="797740">
                <a:moveTo>
                  <a:pt x="889054" y="78"/>
                </a:moveTo>
                <a:cubicBezTo>
                  <a:pt x="1348087" y="-5899"/>
                  <a:pt x="1746162" y="334612"/>
                  <a:pt x="1799651" y="797740"/>
                </a:cubicBezTo>
                <a:lnTo>
                  <a:pt x="0" y="797740"/>
                </a:lnTo>
                <a:cubicBezTo>
                  <a:pt x="48035" y="381831"/>
                  <a:pt x="378121" y="53710"/>
                  <a:pt x="796519" y="5960"/>
                </a:cubicBezTo>
                <a:cubicBezTo>
                  <a:pt x="827579" y="2415"/>
                  <a:pt x="858452" y="477"/>
                  <a:pt x="889054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6" name="Picture Placeholder 45">
            <a:extLst>
              <a:ext uri="{FF2B5EF4-FFF2-40B4-BE49-F238E27FC236}">
                <a16:creationId xmlns:a16="http://schemas.microsoft.com/office/drawing/2014/main" id="{C1D4E754-DDFA-1E4C-A679-580271D1F54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55378" y="4027892"/>
            <a:ext cx="1799651" cy="797738"/>
          </a:xfrm>
          <a:custGeom>
            <a:avLst/>
            <a:gdLst>
              <a:gd name="connsiteX0" fmla="*/ 0 w 1799651"/>
              <a:gd name="connsiteY0" fmla="*/ 0 h 797738"/>
              <a:gd name="connsiteX1" fmla="*/ 1799651 w 1799651"/>
              <a:gd name="connsiteY1" fmla="*/ 0 h 797738"/>
              <a:gd name="connsiteX2" fmla="*/ 796519 w 1799651"/>
              <a:gd name="connsiteY2" fmla="*/ 791779 h 797738"/>
              <a:gd name="connsiteX3" fmla="*/ 0 w 1799651"/>
              <a:gd name="connsiteY3" fmla="*/ 0 h 79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651" h="797738">
                <a:moveTo>
                  <a:pt x="0" y="0"/>
                </a:moveTo>
                <a:lnTo>
                  <a:pt x="1799651" y="0"/>
                </a:lnTo>
                <a:cubicBezTo>
                  <a:pt x="1742596" y="494002"/>
                  <a:pt x="1293479" y="848495"/>
                  <a:pt x="796519" y="791779"/>
                </a:cubicBezTo>
                <a:cubicBezTo>
                  <a:pt x="378121" y="744030"/>
                  <a:pt x="48036" y="415909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9" name="Picture Placeholder 48">
            <a:extLst>
              <a:ext uri="{FF2B5EF4-FFF2-40B4-BE49-F238E27FC236}">
                <a16:creationId xmlns:a16="http://schemas.microsoft.com/office/drawing/2014/main" id="{B9371207-6D8D-024C-91C7-D5693F79752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306837" y="3033607"/>
            <a:ext cx="797739" cy="1799652"/>
          </a:xfrm>
          <a:custGeom>
            <a:avLst/>
            <a:gdLst>
              <a:gd name="connsiteX0" fmla="*/ 797739 w 797739"/>
              <a:gd name="connsiteY0" fmla="*/ 0 h 1799652"/>
              <a:gd name="connsiteX1" fmla="*/ 797739 w 797739"/>
              <a:gd name="connsiteY1" fmla="*/ 1799652 h 1799652"/>
              <a:gd name="connsiteX2" fmla="*/ 5960 w 797739"/>
              <a:gd name="connsiteY2" fmla="*/ 1003132 h 1799652"/>
              <a:gd name="connsiteX3" fmla="*/ 797739 w 797739"/>
              <a:gd name="connsiteY3" fmla="*/ 0 h 179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7739" h="1799652">
                <a:moveTo>
                  <a:pt x="797739" y="0"/>
                </a:moveTo>
                <a:lnTo>
                  <a:pt x="797739" y="1799652"/>
                </a:lnTo>
                <a:cubicBezTo>
                  <a:pt x="381830" y="1751616"/>
                  <a:pt x="53709" y="1421531"/>
                  <a:pt x="5960" y="1003132"/>
                </a:cubicBezTo>
                <a:cubicBezTo>
                  <a:pt x="-50757" y="506172"/>
                  <a:pt x="303736" y="57055"/>
                  <a:pt x="79773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2C8C32FF-3C7A-1541-ABDB-2394F377FF6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298362" y="4988397"/>
            <a:ext cx="1799652" cy="797739"/>
          </a:xfrm>
          <a:custGeom>
            <a:avLst/>
            <a:gdLst>
              <a:gd name="connsiteX0" fmla="*/ 889054 w 1799652"/>
              <a:gd name="connsiteY0" fmla="*/ 78 h 797739"/>
              <a:gd name="connsiteX1" fmla="*/ 1799652 w 1799652"/>
              <a:gd name="connsiteY1" fmla="*/ 797739 h 797739"/>
              <a:gd name="connsiteX2" fmla="*/ 0 w 1799652"/>
              <a:gd name="connsiteY2" fmla="*/ 797739 h 797739"/>
              <a:gd name="connsiteX3" fmla="*/ 796519 w 1799652"/>
              <a:gd name="connsiteY3" fmla="*/ 5959 h 797739"/>
              <a:gd name="connsiteX4" fmla="*/ 889054 w 1799652"/>
              <a:gd name="connsiteY4" fmla="*/ 78 h 79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2" h="797739">
                <a:moveTo>
                  <a:pt x="889054" y="78"/>
                </a:moveTo>
                <a:cubicBezTo>
                  <a:pt x="1348087" y="-5900"/>
                  <a:pt x="1746162" y="334611"/>
                  <a:pt x="1799652" y="797739"/>
                </a:cubicBezTo>
                <a:lnTo>
                  <a:pt x="0" y="797739"/>
                </a:lnTo>
                <a:cubicBezTo>
                  <a:pt x="48035" y="381830"/>
                  <a:pt x="378121" y="53709"/>
                  <a:pt x="796519" y="5959"/>
                </a:cubicBezTo>
                <a:cubicBezTo>
                  <a:pt x="827579" y="2415"/>
                  <a:pt x="858452" y="476"/>
                  <a:pt x="889054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95744240-5D13-854E-9BB7-BAE7C670E23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11315" y="4988396"/>
            <a:ext cx="1799652" cy="797739"/>
          </a:xfrm>
          <a:custGeom>
            <a:avLst/>
            <a:gdLst>
              <a:gd name="connsiteX0" fmla="*/ 889055 w 1799652"/>
              <a:gd name="connsiteY0" fmla="*/ 78 h 797739"/>
              <a:gd name="connsiteX1" fmla="*/ 1799652 w 1799652"/>
              <a:gd name="connsiteY1" fmla="*/ 797739 h 797739"/>
              <a:gd name="connsiteX2" fmla="*/ 0 w 1799652"/>
              <a:gd name="connsiteY2" fmla="*/ 797739 h 797739"/>
              <a:gd name="connsiteX3" fmla="*/ 796519 w 1799652"/>
              <a:gd name="connsiteY3" fmla="*/ 5959 h 797739"/>
              <a:gd name="connsiteX4" fmla="*/ 889055 w 1799652"/>
              <a:gd name="connsiteY4" fmla="*/ 78 h 79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2" h="797739">
                <a:moveTo>
                  <a:pt x="889055" y="78"/>
                </a:moveTo>
                <a:cubicBezTo>
                  <a:pt x="1348088" y="-5900"/>
                  <a:pt x="1746163" y="334611"/>
                  <a:pt x="1799652" y="797739"/>
                </a:cubicBezTo>
                <a:lnTo>
                  <a:pt x="0" y="797739"/>
                </a:lnTo>
                <a:cubicBezTo>
                  <a:pt x="48036" y="381830"/>
                  <a:pt x="378121" y="53709"/>
                  <a:pt x="796519" y="5959"/>
                </a:cubicBezTo>
                <a:cubicBezTo>
                  <a:pt x="827579" y="2415"/>
                  <a:pt x="858452" y="476"/>
                  <a:pt x="889055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53A579-126C-514F-A0E1-52A1E46CFF84}"/>
              </a:ext>
            </a:extLst>
          </p:cNvPr>
          <p:cNvSpPr txBox="1"/>
          <p:nvPr userDrawn="1"/>
        </p:nvSpPr>
        <p:spPr>
          <a:xfrm>
            <a:off x="432869" y="6405672"/>
            <a:ext cx="4722663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bg1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bg1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22C042D-EEC8-57E3-DBC2-7545A599A2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0800" y="5847146"/>
            <a:ext cx="811749" cy="507343"/>
          </a:xfrm>
          <a:prstGeom prst="rect">
            <a:avLst/>
          </a:prstGeom>
        </p:spPr>
      </p:pic>
      <p:pic>
        <p:nvPicPr>
          <p:cNvPr id="4" name="Picture 3" descr="A logo of a four-h clover&#10;&#10;Description automatically generated">
            <a:extLst>
              <a:ext uri="{FF2B5EF4-FFF2-40B4-BE49-F238E27FC236}">
                <a16:creationId xmlns:a16="http://schemas.microsoft.com/office/drawing/2014/main" id="{D10649E8-7DDF-001E-E72F-A33DB684D32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593092" y="6004119"/>
            <a:ext cx="347781" cy="347781"/>
          </a:xfrm>
          <a:prstGeom prst="rect">
            <a:avLst/>
          </a:prstGeom>
        </p:spPr>
      </p:pic>
      <p:pic>
        <p:nvPicPr>
          <p:cNvPr id="5" name="Picture 4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890381E6-BFC0-56EE-3283-99878B5787C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552819" y="5954415"/>
            <a:ext cx="841011" cy="420506"/>
          </a:xfrm>
          <a:prstGeom prst="rect">
            <a:avLst/>
          </a:prstGeom>
        </p:spPr>
      </p:pic>
      <p:pic>
        <p:nvPicPr>
          <p:cNvPr id="6" name="Picture 5" descr="A logo with a four leaf clover&#10;&#10;Description automatically generated">
            <a:extLst>
              <a:ext uri="{FF2B5EF4-FFF2-40B4-BE49-F238E27FC236}">
                <a16:creationId xmlns:a16="http://schemas.microsoft.com/office/drawing/2014/main" id="{E4733F84-53DF-9ADE-46DD-4D26CA7D4F0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488743" y="5936165"/>
            <a:ext cx="949094" cy="44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299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Slide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B426041-C522-6C40-A7A7-7312A54DCF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886281"/>
            <a:ext cx="5951396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7E5C015-ACCB-9E4E-B0B1-601E35BB78A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07704" y="0"/>
            <a:ext cx="4684295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E618D9B-3DE1-254E-940E-46956FB3A0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9340" y="1485410"/>
            <a:ext cx="6583276" cy="32810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12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95E80E-A518-7817-981E-F89DF197CEF4}"/>
              </a:ext>
            </a:extLst>
          </p:cNvPr>
          <p:cNvSpPr txBox="1"/>
          <p:nvPr userDrawn="1"/>
        </p:nvSpPr>
        <p:spPr>
          <a:xfrm>
            <a:off x="4121057" y="6408644"/>
            <a:ext cx="2449051" cy="2462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</a:t>
            </a:r>
          </a:p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5" name="Google Shape;20;p16">
            <a:extLst>
              <a:ext uri="{FF2B5EF4-FFF2-40B4-BE49-F238E27FC236}">
                <a16:creationId xmlns:a16="http://schemas.microsoft.com/office/drawing/2014/main" id="{B03DEDBB-69A6-5066-1C1E-EE3703A0A428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1;p16">
            <a:extLst>
              <a:ext uri="{FF2B5EF4-FFF2-40B4-BE49-F238E27FC236}">
                <a16:creationId xmlns:a16="http://schemas.microsoft.com/office/drawing/2014/main" id="{21E47968-1043-6AC8-E4C9-F1A67AB0221C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A49AC5E-C79A-C0E6-3135-F7333B253FD8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A logo for a company&#10;&#10;Description automatically generated">
            <a:extLst>
              <a:ext uri="{FF2B5EF4-FFF2-40B4-BE49-F238E27FC236}">
                <a16:creationId xmlns:a16="http://schemas.microsoft.com/office/drawing/2014/main" id="{86829514-F104-7881-0010-412E073A500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04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Slide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D99E9351-890C-5743-BDE7-186E599E37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9900" y="0"/>
            <a:ext cx="2832100" cy="6858000"/>
          </a:xfrm>
          <a:prstGeom prst="rect">
            <a:avLst/>
          </a:prstGeom>
        </p:spPr>
      </p:pic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B426041-C522-6C40-A7A7-7312A54DCF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886281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19" name="Picture Placeholder 37">
            <a:extLst>
              <a:ext uri="{FF2B5EF4-FFF2-40B4-BE49-F238E27FC236}">
                <a16:creationId xmlns:a16="http://schemas.microsoft.com/office/drawing/2014/main" id="{A4869C0A-F572-D244-A09F-28D5C2223D44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10609268" y="310035"/>
            <a:ext cx="640080" cy="1443984"/>
          </a:xfrm>
          <a:custGeom>
            <a:avLst/>
            <a:gdLst>
              <a:gd name="connsiteX0" fmla="*/ 0 w 797738"/>
              <a:gd name="connsiteY0" fmla="*/ 0 h 1799651"/>
              <a:gd name="connsiteX1" fmla="*/ 791779 w 797738"/>
              <a:gd name="connsiteY1" fmla="*/ 796519 h 1799651"/>
              <a:gd name="connsiteX2" fmla="*/ 0 w 797738"/>
              <a:gd name="connsiteY2" fmla="*/ 1799651 h 179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97738" h="1799651">
                <a:moveTo>
                  <a:pt x="0" y="0"/>
                </a:moveTo>
                <a:cubicBezTo>
                  <a:pt x="415909" y="48035"/>
                  <a:pt x="744030" y="378120"/>
                  <a:pt x="791779" y="796519"/>
                </a:cubicBezTo>
                <a:cubicBezTo>
                  <a:pt x="848496" y="1293479"/>
                  <a:pt x="494003" y="1742596"/>
                  <a:pt x="0" y="179965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Picture Placeholder 51">
            <a:extLst>
              <a:ext uri="{FF2B5EF4-FFF2-40B4-BE49-F238E27FC236}">
                <a16:creationId xmlns:a16="http://schemas.microsoft.com/office/drawing/2014/main" id="{D9483FF2-7CF5-D449-B772-36F673471891}"/>
              </a:ext>
            </a:extLst>
          </p:cNvPr>
          <p:cNvSpPr>
            <a:spLocks noGrp="1" noChangeAspect="1"/>
          </p:cNvSpPr>
          <p:nvPr>
            <p:ph type="pic" sz="quarter" idx="17"/>
          </p:nvPr>
        </p:nvSpPr>
        <p:spPr>
          <a:xfrm>
            <a:off x="10647498" y="5088153"/>
            <a:ext cx="1443983" cy="640080"/>
          </a:xfrm>
          <a:custGeom>
            <a:avLst/>
            <a:gdLst>
              <a:gd name="connsiteX0" fmla="*/ 889054 w 1799652"/>
              <a:gd name="connsiteY0" fmla="*/ 78 h 797739"/>
              <a:gd name="connsiteX1" fmla="*/ 1799652 w 1799652"/>
              <a:gd name="connsiteY1" fmla="*/ 797739 h 797739"/>
              <a:gd name="connsiteX2" fmla="*/ 0 w 1799652"/>
              <a:gd name="connsiteY2" fmla="*/ 797739 h 797739"/>
              <a:gd name="connsiteX3" fmla="*/ 796519 w 1799652"/>
              <a:gd name="connsiteY3" fmla="*/ 5959 h 797739"/>
              <a:gd name="connsiteX4" fmla="*/ 889054 w 1799652"/>
              <a:gd name="connsiteY4" fmla="*/ 78 h 797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9652" h="797739">
                <a:moveTo>
                  <a:pt x="889054" y="78"/>
                </a:moveTo>
                <a:cubicBezTo>
                  <a:pt x="1348087" y="-5900"/>
                  <a:pt x="1746162" y="334611"/>
                  <a:pt x="1799652" y="797739"/>
                </a:cubicBezTo>
                <a:lnTo>
                  <a:pt x="0" y="797739"/>
                </a:lnTo>
                <a:cubicBezTo>
                  <a:pt x="48035" y="381830"/>
                  <a:pt x="378121" y="53709"/>
                  <a:pt x="796519" y="5959"/>
                </a:cubicBezTo>
                <a:cubicBezTo>
                  <a:pt x="827579" y="2415"/>
                  <a:pt x="858452" y="476"/>
                  <a:pt x="889054" y="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85268272-3AF5-BC45-AAF2-FC1CD857AEE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85387" y="199454"/>
            <a:ext cx="3224147" cy="6373003"/>
          </a:xfrm>
          <a:custGeom>
            <a:avLst/>
            <a:gdLst>
              <a:gd name="connsiteX0" fmla="*/ 2871539 w 3224147"/>
              <a:gd name="connsiteY0" fmla="*/ 1 h 6373003"/>
              <a:gd name="connsiteX1" fmla="*/ 3224147 w 3224147"/>
              <a:gd name="connsiteY1" fmla="*/ 1 h 6373003"/>
              <a:gd name="connsiteX2" fmla="*/ 3224147 w 3224147"/>
              <a:gd name="connsiteY2" fmla="*/ 2219087 h 6373003"/>
              <a:gd name="connsiteX3" fmla="*/ 3189819 w 3224147"/>
              <a:gd name="connsiteY3" fmla="*/ 2217430 h 6373003"/>
              <a:gd name="connsiteX4" fmla="*/ 2219920 w 3224147"/>
              <a:gd name="connsiteY4" fmla="*/ 3186684 h 6373003"/>
              <a:gd name="connsiteX5" fmla="*/ 3189819 w 3224147"/>
              <a:gd name="connsiteY5" fmla="*/ 4155940 h 6373003"/>
              <a:gd name="connsiteX6" fmla="*/ 3224147 w 3224147"/>
              <a:gd name="connsiteY6" fmla="*/ 4154282 h 6373003"/>
              <a:gd name="connsiteX7" fmla="*/ 3224147 w 3224147"/>
              <a:gd name="connsiteY7" fmla="*/ 6373003 h 6373003"/>
              <a:gd name="connsiteX8" fmla="*/ 2853905 w 3224147"/>
              <a:gd name="connsiteY8" fmla="*/ 6373003 h 6373003"/>
              <a:gd name="connsiteX9" fmla="*/ 2773973 w 3224147"/>
              <a:gd name="connsiteY9" fmla="*/ 6360397 h 6373003"/>
              <a:gd name="connsiteX10" fmla="*/ 2606475 w 3224147"/>
              <a:gd name="connsiteY10" fmla="*/ 6191633 h 6373003"/>
              <a:gd name="connsiteX11" fmla="*/ 2374976 w 3224147"/>
              <a:gd name="connsiteY11" fmla="*/ 5472216 h 6373003"/>
              <a:gd name="connsiteX12" fmla="*/ 2145264 w 3224147"/>
              <a:gd name="connsiteY12" fmla="*/ 5377077 h 6373003"/>
              <a:gd name="connsiteX13" fmla="*/ 1461357 w 3224147"/>
              <a:gd name="connsiteY13" fmla="*/ 5714913 h 6373003"/>
              <a:gd name="connsiteX14" fmla="*/ 1344842 w 3224147"/>
              <a:gd name="connsiteY14" fmla="*/ 5741822 h 6373003"/>
              <a:gd name="connsiteX15" fmla="*/ 1159413 w 3224147"/>
              <a:gd name="connsiteY15" fmla="*/ 5665303 h 6373003"/>
              <a:gd name="connsiteX16" fmla="*/ 699476 w 3224147"/>
              <a:gd name="connsiteY16" fmla="*/ 5205289 h 6373003"/>
              <a:gd name="connsiteX17" fmla="*/ 651364 w 3224147"/>
              <a:gd name="connsiteY17" fmla="*/ 4899973 h 6373003"/>
              <a:gd name="connsiteX18" fmla="*/ 996826 w 3224147"/>
              <a:gd name="connsiteY18" fmla="*/ 4228253 h 6373003"/>
              <a:gd name="connsiteX19" fmla="*/ 902262 w 3224147"/>
              <a:gd name="connsiteY19" fmla="*/ 3998692 h 6373003"/>
              <a:gd name="connsiteX20" fmla="*/ 178665 w 3224147"/>
              <a:gd name="connsiteY20" fmla="*/ 3753444 h 6373003"/>
              <a:gd name="connsiteX21" fmla="*/ 0 w 3224147"/>
              <a:gd name="connsiteY21" fmla="*/ 3505137 h 6373003"/>
              <a:gd name="connsiteX22" fmla="*/ 0 w 3224147"/>
              <a:gd name="connsiteY22" fmla="*/ 2853823 h 6373003"/>
              <a:gd name="connsiteX23" fmla="*/ 182622 w 3224147"/>
              <a:gd name="connsiteY23" fmla="*/ 2604367 h 6373003"/>
              <a:gd name="connsiteX24" fmla="*/ 902389 w 3224147"/>
              <a:gd name="connsiteY24" fmla="*/ 2373020 h 6373003"/>
              <a:gd name="connsiteX25" fmla="*/ 997337 w 3224147"/>
              <a:gd name="connsiteY25" fmla="*/ 2143459 h 6373003"/>
              <a:gd name="connsiteX26" fmla="*/ 660042 w 3224147"/>
              <a:gd name="connsiteY26" fmla="*/ 1460007 h 6373003"/>
              <a:gd name="connsiteX27" fmla="*/ 709686 w 3224147"/>
              <a:gd name="connsiteY27" fmla="*/ 1158389 h 6373003"/>
              <a:gd name="connsiteX28" fmla="*/ 1170388 w 3224147"/>
              <a:gd name="connsiteY28" fmla="*/ 697865 h 6373003"/>
              <a:gd name="connsiteX29" fmla="*/ 1475650 w 3224147"/>
              <a:gd name="connsiteY29" fmla="*/ 650168 h 6373003"/>
              <a:gd name="connsiteX30" fmla="*/ 2148199 w 3224147"/>
              <a:gd name="connsiteY30" fmla="*/ 995146 h 6373003"/>
              <a:gd name="connsiteX31" fmla="*/ 2377911 w 3224147"/>
              <a:gd name="connsiteY31" fmla="*/ 900771 h 6373003"/>
              <a:gd name="connsiteX32" fmla="*/ 2623576 w 3224147"/>
              <a:gd name="connsiteY32" fmla="*/ 177911 h 6373003"/>
              <a:gd name="connsiteX33" fmla="*/ 2871539 w 3224147"/>
              <a:gd name="connsiteY33" fmla="*/ 1 h 6373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24147" h="6373003">
                <a:moveTo>
                  <a:pt x="2871539" y="1"/>
                </a:moveTo>
                <a:lnTo>
                  <a:pt x="3224147" y="1"/>
                </a:lnTo>
                <a:lnTo>
                  <a:pt x="3224147" y="2219087"/>
                </a:lnTo>
                <a:lnTo>
                  <a:pt x="3189819" y="2217430"/>
                </a:lnTo>
                <a:cubicBezTo>
                  <a:pt x="2654158" y="2217430"/>
                  <a:pt x="2219920" y="2651380"/>
                  <a:pt x="2219920" y="3186684"/>
                </a:cubicBezTo>
                <a:cubicBezTo>
                  <a:pt x="2219920" y="3721990"/>
                  <a:pt x="2654158" y="4155940"/>
                  <a:pt x="3189819" y="4155940"/>
                </a:cubicBezTo>
                <a:lnTo>
                  <a:pt x="3224147" y="4154282"/>
                </a:lnTo>
                <a:lnTo>
                  <a:pt x="3224147" y="6373003"/>
                </a:lnTo>
                <a:lnTo>
                  <a:pt x="2853905" y="6373003"/>
                </a:lnTo>
                <a:lnTo>
                  <a:pt x="2773973" y="6360397"/>
                </a:lnTo>
                <a:cubicBezTo>
                  <a:pt x="2695817" y="6334779"/>
                  <a:pt x="2632459" y="6273048"/>
                  <a:pt x="2606475" y="6191633"/>
                </a:cubicBezTo>
                <a:lnTo>
                  <a:pt x="2374976" y="5472216"/>
                </a:lnTo>
                <a:cubicBezTo>
                  <a:pt x="2296787" y="5444557"/>
                  <a:pt x="2220109" y="5412800"/>
                  <a:pt x="2145264" y="5377077"/>
                </a:cubicBezTo>
                <a:lnTo>
                  <a:pt x="1461357" y="5714913"/>
                </a:lnTo>
                <a:cubicBezTo>
                  <a:pt x="1425091" y="5732674"/>
                  <a:pt x="1385229" y="5741881"/>
                  <a:pt x="1344842" y="5741822"/>
                </a:cubicBezTo>
                <a:cubicBezTo>
                  <a:pt x="1275279" y="5742124"/>
                  <a:pt x="1208495" y="5714564"/>
                  <a:pt x="1159413" y="5665303"/>
                </a:cubicBezTo>
                <a:lnTo>
                  <a:pt x="699476" y="5205289"/>
                </a:lnTo>
                <a:cubicBezTo>
                  <a:pt x="618667" y="5124821"/>
                  <a:pt x="599212" y="5001365"/>
                  <a:pt x="651364" y="4899973"/>
                </a:cubicBezTo>
                <a:lnTo>
                  <a:pt x="996826" y="4228253"/>
                </a:lnTo>
                <a:cubicBezTo>
                  <a:pt x="961157" y="4153504"/>
                  <a:pt x="929589" y="4076871"/>
                  <a:pt x="902262" y="3998692"/>
                </a:cubicBezTo>
                <a:lnTo>
                  <a:pt x="178665" y="3753444"/>
                </a:lnTo>
                <a:cubicBezTo>
                  <a:pt x="72071" y="3717417"/>
                  <a:pt x="242" y="3617588"/>
                  <a:pt x="0" y="3505137"/>
                </a:cubicBezTo>
                <a:lnTo>
                  <a:pt x="0" y="2853823"/>
                </a:lnTo>
                <a:cubicBezTo>
                  <a:pt x="151" y="2739843"/>
                  <a:pt x="73964" y="2639015"/>
                  <a:pt x="182622" y="2604367"/>
                </a:cubicBezTo>
                <a:lnTo>
                  <a:pt x="902389" y="2373020"/>
                </a:lnTo>
                <a:cubicBezTo>
                  <a:pt x="930110" y="2294935"/>
                  <a:pt x="961800" y="2218315"/>
                  <a:pt x="997337" y="2143459"/>
                </a:cubicBezTo>
                <a:lnTo>
                  <a:pt x="660042" y="1460007"/>
                </a:lnTo>
                <a:cubicBezTo>
                  <a:pt x="610134" y="1359235"/>
                  <a:pt x="630108" y="1237877"/>
                  <a:pt x="709686" y="1158389"/>
                </a:cubicBezTo>
                <a:lnTo>
                  <a:pt x="1170388" y="697865"/>
                </a:lnTo>
                <a:cubicBezTo>
                  <a:pt x="1250742" y="616938"/>
                  <a:pt x="1374413" y="597614"/>
                  <a:pt x="1475650" y="650168"/>
                </a:cubicBezTo>
                <a:lnTo>
                  <a:pt x="2148199" y="995146"/>
                </a:lnTo>
                <a:cubicBezTo>
                  <a:pt x="2223031" y="959617"/>
                  <a:pt x="2299711" y="928113"/>
                  <a:pt x="2377911" y="900771"/>
                </a:cubicBezTo>
                <a:lnTo>
                  <a:pt x="2623576" y="177911"/>
                </a:lnTo>
                <a:cubicBezTo>
                  <a:pt x="2659424" y="71547"/>
                  <a:pt x="2759230" y="-63"/>
                  <a:pt x="2871539" y="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3CCFD535-1D2E-9647-A180-91764D57A2B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9340" y="1485410"/>
            <a:ext cx="5843178" cy="32810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12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B1DA43-4625-F481-1B2A-DDB19A4D4256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5" name="Google Shape;20;p16">
            <a:extLst>
              <a:ext uri="{FF2B5EF4-FFF2-40B4-BE49-F238E27FC236}">
                <a16:creationId xmlns:a16="http://schemas.microsoft.com/office/drawing/2014/main" id="{F64EF31D-27CF-C9C5-6630-8B9AAB24BAB2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1;p16">
            <a:extLst>
              <a:ext uri="{FF2B5EF4-FFF2-40B4-BE49-F238E27FC236}">
                <a16:creationId xmlns:a16="http://schemas.microsoft.com/office/drawing/2014/main" id="{4338AC59-45F2-1CE3-490C-5A7E4377A88B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EA42613-0E3C-C4F1-F100-6609D3C24A29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logo for a company&#10;&#10;Description automatically generated">
            <a:extLst>
              <a:ext uri="{FF2B5EF4-FFF2-40B4-BE49-F238E27FC236}">
                <a16:creationId xmlns:a16="http://schemas.microsoft.com/office/drawing/2014/main" id="{BBB2C986-F349-6AF0-525E-92835C6FEE7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8526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DA180C-E354-BA48-9BC3-6513E85762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0169" y="2795778"/>
            <a:ext cx="9491662" cy="2560637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300" b="0" i="0">
                <a:solidFill>
                  <a:schemeClr val="accent4"/>
                </a:solidFill>
                <a:latin typeface="Gilroy-Medium" pitchFamily="2" charset="77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B38A5FA-C449-3641-9549-8A1FFCD39B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0669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18E315B-5354-674E-B562-5A2E5F85F37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DA180C-E354-BA48-9BC3-6513E85762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63078" y="2116501"/>
            <a:ext cx="5660235" cy="2560637"/>
          </a:xfrm>
        </p:spPr>
        <p:txBody>
          <a:bodyPr>
            <a:normAutofit/>
          </a:bodyPr>
          <a:lstStyle>
            <a:lvl1pPr marL="0" indent="0" algn="l">
              <a:lnSpc>
                <a:spcPts val="4200"/>
              </a:lnSpc>
              <a:spcBef>
                <a:spcPts val="0"/>
              </a:spcBef>
              <a:buNone/>
              <a:defRPr sz="3300" b="0" i="0">
                <a:solidFill>
                  <a:schemeClr val="bg1"/>
                </a:solidFill>
                <a:latin typeface="Gilroy-Medium" pitchFamily="2" charset="77"/>
              </a:defRPr>
            </a:lvl1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85E3614D-AD53-3748-8C2E-AC88B4FD8B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2400" y="15240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08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_Slide_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3538D9D-FD9A-FC46-BC1D-00AF1DE86E15}"/>
              </a:ext>
            </a:extLst>
          </p:cNvPr>
          <p:cNvSpPr/>
          <p:nvPr userDrawn="1"/>
        </p:nvSpPr>
        <p:spPr>
          <a:xfrm>
            <a:off x="318654" y="491690"/>
            <a:ext cx="7260497" cy="650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EFB734-9DE2-1142-AFD0-623512F58649}"/>
              </a:ext>
            </a:extLst>
          </p:cNvPr>
          <p:cNvSpPr/>
          <p:nvPr userDrawn="1"/>
        </p:nvSpPr>
        <p:spPr>
          <a:xfrm>
            <a:off x="-7619" y="5768085"/>
            <a:ext cx="12222480" cy="1105154"/>
          </a:xfrm>
          <a:custGeom>
            <a:avLst/>
            <a:gdLst>
              <a:gd name="connsiteX0" fmla="*/ 0 w 12192000"/>
              <a:gd name="connsiteY0" fmla="*/ 0 h 711200"/>
              <a:gd name="connsiteX1" fmla="*/ 12192000 w 12192000"/>
              <a:gd name="connsiteY1" fmla="*/ 0 h 711200"/>
              <a:gd name="connsiteX2" fmla="*/ 12192000 w 12192000"/>
              <a:gd name="connsiteY2" fmla="*/ 711200 h 711200"/>
              <a:gd name="connsiteX3" fmla="*/ 0 w 12192000"/>
              <a:gd name="connsiteY3" fmla="*/ 711200 h 711200"/>
              <a:gd name="connsiteX4" fmla="*/ 0 w 12192000"/>
              <a:gd name="connsiteY4" fmla="*/ 0 h 711200"/>
              <a:gd name="connsiteX0" fmla="*/ 0 w 12192000"/>
              <a:gd name="connsiteY0" fmla="*/ 1337188 h 2048388"/>
              <a:gd name="connsiteX1" fmla="*/ 12172335 w 12192000"/>
              <a:gd name="connsiteY1" fmla="*/ 0 h 2048388"/>
              <a:gd name="connsiteX2" fmla="*/ 12192000 w 12192000"/>
              <a:gd name="connsiteY2" fmla="*/ 2048388 h 2048388"/>
              <a:gd name="connsiteX3" fmla="*/ 0 w 12192000"/>
              <a:gd name="connsiteY3" fmla="*/ 2048388 h 2048388"/>
              <a:gd name="connsiteX4" fmla="*/ 0 w 12192000"/>
              <a:gd name="connsiteY4" fmla="*/ 1337188 h 2048388"/>
              <a:gd name="connsiteX0" fmla="*/ 9832 w 12192000"/>
              <a:gd name="connsiteY0" fmla="*/ 816079 h 2048388"/>
              <a:gd name="connsiteX1" fmla="*/ 12172335 w 12192000"/>
              <a:gd name="connsiteY1" fmla="*/ 0 h 2048388"/>
              <a:gd name="connsiteX2" fmla="*/ 12192000 w 12192000"/>
              <a:gd name="connsiteY2" fmla="*/ 2048388 h 2048388"/>
              <a:gd name="connsiteX3" fmla="*/ 0 w 12192000"/>
              <a:gd name="connsiteY3" fmla="*/ 2048388 h 2048388"/>
              <a:gd name="connsiteX4" fmla="*/ 9832 w 12192000"/>
              <a:gd name="connsiteY4" fmla="*/ 816079 h 2048388"/>
              <a:gd name="connsiteX0" fmla="*/ 9832 w 12192000"/>
              <a:gd name="connsiteY0" fmla="*/ 540775 h 1773084"/>
              <a:gd name="connsiteX1" fmla="*/ 12103509 w 12192000"/>
              <a:gd name="connsiteY1" fmla="*/ 0 h 1773084"/>
              <a:gd name="connsiteX2" fmla="*/ 12192000 w 12192000"/>
              <a:gd name="connsiteY2" fmla="*/ 1773084 h 1773084"/>
              <a:gd name="connsiteX3" fmla="*/ 0 w 12192000"/>
              <a:gd name="connsiteY3" fmla="*/ 1773084 h 1773084"/>
              <a:gd name="connsiteX4" fmla="*/ 9832 w 12192000"/>
              <a:gd name="connsiteY4" fmla="*/ 540775 h 1773084"/>
              <a:gd name="connsiteX0" fmla="*/ 9832 w 12192000"/>
              <a:gd name="connsiteY0" fmla="*/ 737420 h 1773084"/>
              <a:gd name="connsiteX1" fmla="*/ 12103509 w 12192000"/>
              <a:gd name="connsiteY1" fmla="*/ 0 h 1773084"/>
              <a:gd name="connsiteX2" fmla="*/ 12192000 w 12192000"/>
              <a:gd name="connsiteY2" fmla="*/ 1773084 h 1773084"/>
              <a:gd name="connsiteX3" fmla="*/ 0 w 12192000"/>
              <a:gd name="connsiteY3" fmla="*/ 1773084 h 1773084"/>
              <a:gd name="connsiteX4" fmla="*/ 9832 w 12192000"/>
              <a:gd name="connsiteY4" fmla="*/ 737420 h 1773084"/>
              <a:gd name="connsiteX0" fmla="*/ 9832 w 12192000"/>
              <a:gd name="connsiteY0" fmla="*/ 737420 h 1773084"/>
              <a:gd name="connsiteX1" fmla="*/ 12103509 w 12192000"/>
              <a:gd name="connsiteY1" fmla="*/ 0 h 1773084"/>
              <a:gd name="connsiteX2" fmla="*/ 12192000 w 12192000"/>
              <a:gd name="connsiteY2" fmla="*/ 1773084 h 1773084"/>
              <a:gd name="connsiteX3" fmla="*/ 0 w 12192000"/>
              <a:gd name="connsiteY3" fmla="*/ 1773084 h 1773084"/>
              <a:gd name="connsiteX4" fmla="*/ 9832 w 12192000"/>
              <a:gd name="connsiteY4" fmla="*/ 737420 h 1773084"/>
              <a:gd name="connsiteX0" fmla="*/ 0 w 12197408"/>
              <a:gd name="connsiteY0" fmla="*/ 737420 h 1773084"/>
              <a:gd name="connsiteX1" fmla="*/ 12108917 w 12197408"/>
              <a:gd name="connsiteY1" fmla="*/ 0 h 1773084"/>
              <a:gd name="connsiteX2" fmla="*/ 12197408 w 12197408"/>
              <a:gd name="connsiteY2" fmla="*/ 1773084 h 1773084"/>
              <a:gd name="connsiteX3" fmla="*/ 5408 w 12197408"/>
              <a:gd name="connsiteY3" fmla="*/ 1773084 h 1773084"/>
              <a:gd name="connsiteX4" fmla="*/ 0 w 12197408"/>
              <a:gd name="connsiteY4" fmla="*/ 737420 h 1773084"/>
              <a:gd name="connsiteX0" fmla="*/ 2212 w 12199620"/>
              <a:gd name="connsiteY0" fmla="*/ 737420 h 1788324"/>
              <a:gd name="connsiteX1" fmla="*/ 12111129 w 12199620"/>
              <a:gd name="connsiteY1" fmla="*/ 0 h 1788324"/>
              <a:gd name="connsiteX2" fmla="*/ 12199620 w 12199620"/>
              <a:gd name="connsiteY2" fmla="*/ 1773084 h 1788324"/>
              <a:gd name="connsiteX3" fmla="*/ 0 w 12199620"/>
              <a:gd name="connsiteY3" fmla="*/ 1788324 h 1788324"/>
              <a:gd name="connsiteX4" fmla="*/ 2212 w 12199620"/>
              <a:gd name="connsiteY4" fmla="*/ 737420 h 1788324"/>
              <a:gd name="connsiteX0" fmla="*/ 2212 w 12210189"/>
              <a:gd name="connsiteY0" fmla="*/ 722180 h 1773084"/>
              <a:gd name="connsiteX1" fmla="*/ 12210189 w 12210189"/>
              <a:gd name="connsiteY1" fmla="*/ 0 h 1773084"/>
              <a:gd name="connsiteX2" fmla="*/ 12199620 w 12210189"/>
              <a:gd name="connsiteY2" fmla="*/ 1757844 h 1773084"/>
              <a:gd name="connsiteX3" fmla="*/ 0 w 12210189"/>
              <a:gd name="connsiteY3" fmla="*/ 1773084 h 1773084"/>
              <a:gd name="connsiteX4" fmla="*/ 2212 w 12210189"/>
              <a:gd name="connsiteY4" fmla="*/ 722180 h 1773084"/>
              <a:gd name="connsiteX0" fmla="*/ 2212 w 12222480"/>
              <a:gd name="connsiteY0" fmla="*/ 722180 h 1773084"/>
              <a:gd name="connsiteX1" fmla="*/ 12210189 w 12222480"/>
              <a:gd name="connsiteY1" fmla="*/ 0 h 1773084"/>
              <a:gd name="connsiteX2" fmla="*/ 12222480 w 12222480"/>
              <a:gd name="connsiteY2" fmla="*/ 1765464 h 1773084"/>
              <a:gd name="connsiteX3" fmla="*/ 0 w 12222480"/>
              <a:gd name="connsiteY3" fmla="*/ 1773084 h 1773084"/>
              <a:gd name="connsiteX4" fmla="*/ 2212 w 12222480"/>
              <a:gd name="connsiteY4" fmla="*/ 722180 h 1773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480" h="1773084">
                <a:moveTo>
                  <a:pt x="2212" y="722180"/>
                </a:moveTo>
                <a:lnTo>
                  <a:pt x="12210189" y="0"/>
                </a:lnTo>
                <a:lnTo>
                  <a:pt x="12222480" y="1765464"/>
                </a:lnTo>
                <a:lnTo>
                  <a:pt x="0" y="1773084"/>
                </a:lnTo>
                <a:cubicBezTo>
                  <a:pt x="3277" y="1362314"/>
                  <a:pt x="8767" y="729828"/>
                  <a:pt x="2212" y="722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8997D48-FFEF-2C4E-B04C-F6CB09800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8" y="631391"/>
            <a:ext cx="6881859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4CAB6F9-AA9F-F449-A5E3-4CD62D41D126}"/>
              </a:ext>
            </a:extLst>
          </p:cNvPr>
          <p:cNvSpPr/>
          <p:nvPr/>
        </p:nvSpPr>
        <p:spPr>
          <a:xfrm>
            <a:off x="6111590" y="-672448"/>
            <a:ext cx="10568830" cy="7406399"/>
          </a:xfrm>
          <a:custGeom>
            <a:avLst/>
            <a:gdLst>
              <a:gd name="connsiteX0" fmla="*/ 0 w 8625170"/>
              <a:gd name="connsiteY0" fmla="*/ 0 h 6044326"/>
              <a:gd name="connsiteX1" fmla="*/ 8625171 w 8625170"/>
              <a:gd name="connsiteY1" fmla="*/ 0 h 6044326"/>
              <a:gd name="connsiteX2" fmla="*/ 8625171 w 8625170"/>
              <a:gd name="connsiteY2" fmla="*/ 6044327 h 6044326"/>
              <a:gd name="connsiteX3" fmla="*/ 0 w 8625170"/>
              <a:gd name="connsiteY3" fmla="*/ 6044327 h 6044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5170" h="6044326">
                <a:moveTo>
                  <a:pt x="0" y="0"/>
                </a:moveTo>
                <a:lnTo>
                  <a:pt x="8625171" y="0"/>
                </a:lnTo>
                <a:lnTo>
                  <a:pt x="8625171" y="6044327"/>
                </a:lnTo>
                <a:lnTo>
                  <a:pt x="0" y="6044327"/>
                </a:lnTo>
                <a:close/>
              </a:path>
            </a:pathLst>
          </a:custGeom>
          <a:noFill/>
          <a:ln w="89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DBA36A2-0F73-394A-BEC7-9FDE0BD90E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3012" y="1473945"/>
            <a:ext cx="8530020" cy="380597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bg1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6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bg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2AD837E-733C-5F46-B90D-E82022FC3648}"/>
              </a:ext>
            </a:extLst>
          </p:cNvPr>
          <p:cNvGrpSpPr/>
          <p:nvPr userDrawn="1"/>
        </p:nvGrpSpPr>
        <p:grpSpPr>
          <a:xfrm>
            <a:off x="7816190" y="821741"/>
            <a:ext cx="5272881" cy="5314696"/>
            <a:chOff x="7816190" y="821741"/>
            <a:chExt cx="5272881" cy="5314696"/>
          </a:xfrm>
        </p:grpSpPr>
        <p:sp>
          <p:nvSpPr>
            <p:cNvPr id="159" name="Freeform 158">
              <a:extLst>
                <a:ext uri="{FF2B5EF4-FFF2-40B4-BE49-F238E27FC236}">
                  <a16:creationId xmlns:a16="http://schemas.microsoft.com/office/drawing/2014/main" id="{8C4DB4F3-E4FD-7248-90DC-DDDC1D37040B}"/>
                </a:ext>
              </a:extLst>
            </p:cNvPr>
            <p:cNvSpPr/>
            <p:nvPr/>
          </p:nvSpPr>
          <p:spPr>
            <a:xfrm>
              <a:off x="10153368" y="5495001"/>
              <a:ext cx="639603" cy="639915"/>
            </a:xfrm>
            <a:custGeom>
              <a:avLst/>
              <a:gdLst>
                <a:gd name="connsiteX0" fmla="*/ 712955 w 712955"/>
                <a:gd name="connsiteY0" fmla="*/ 356652 h 713303"/>
                <a:gd name="connsiteX1" fmla="*/ 356477 w 712955"/>
                <a:gd name="connsiteY1" fmla="*/ 713304 h 713303"/>
                <a:gd name="connsiteX2" fmla="*/ 0 w 712955"/>
                <a:gd name="connsiteY2" fmla="*/ 356652 h 713303"/>
                <a:gd name="connsiteX3" fmla="*/ 356477 w 712955"/>
                <a:gd name="connsiteY3" fmla="*/ 0 h 713303"/>
                <a:gd name="connsiteX4" fmla="*/ 712955 w 712955"/>
                <a:gd name="connsiteY4" fmla="*/ 356652 h 71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955" h="713303">
                  <a:moveTo>
                    <a:pt x="712955" y="356652"/>
                  </a:moveTo>
                  <a:cubicBezTo>
                    <a:pt x="712955" y="553625"/>
                    <a:pt x="553354" y="713304"/>
                    <a:pt x="356477" y="713304"/>
                  </a:cubicBezTo>
                  <a:cubicBezTo>
                    <a:pt x="159601" y="713304"/>
                    <a:pt x="0" y="553625"/>
                    <a:pt x="0" y="356652"/>
                  </a:cubicBezTo>
                  <a:cubicBezTo>
                    <a:pt x="0" y="159679"/>
                    <a:pt x="159601" y="0"/>
                    <a:pt x="356477" y="0"/>
                  </a:cubicBezTo>
                  <a:cubicBezTo>
                    <a:pt x="553354" y="0"/>
                    <a:pt x="712955" y="159679"/>
                    <a:pt x="712955" y="356652"/>
                  </a:cubicBezTo>
                  <a:close/>
                </a:path>
              </a:pathLst>
            </a:custGeom>
            <a:solidFill>
              <a:srgbClr val="F54359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 159">
              <a:extLst>
                <a:ext uri="{FF2B5EF4-FFF2-40B4-BE49-F238E27FC236}">
                  <a16:creationId xmlns:a16="http://schemas.microsoft.com/office/drawing/2014/main" id="{F21DF7D0-03A4-B343-ACCF-B8B0FE88A19D}"/>
                </a:ext>
              </a:extLst>
            </p:cNvPr>
            <p:cNvSpPr/>
            <p:nvPr/>
          </p:nvSpPr>
          <p:spPr>
            <a:xfrm>
              <a:off x="10906911" y="5493478"/>
              <a:ext cx="642645" cy="642959"/>
            </a:xfrm>
            <a:custGeom>
              <a:avLst/>
              <a:gdLst>
                <a:gd name="connsiteX0" fmla="*/ 617186 w 716346"/>
                <a:gd name="connsiteY0" fmla="*/ 716697 h 716696"/>
                <a:gd name="connsiteX1" fmla="*/ 716347 w 716346"/>
                <a:gd name="connsiteY1" fmla="*/ 716697 h 716696"/>
                <a:gd name="connsiteX2" fmla="*/ 716347 w 716346"/>
                <a:gd name="connsiteY2" fmla="*/ 0 h 716696"/>
                <a:gd name="connsiteX3" fmla="*/ 0 w 716346"/>
                <a:gd name="connsiteY3" fmla="*/ 0 h 716696"/>
                <a:gd name="connsiteX4" fmla="*/ 0 w 716346"/>
                <a:gd name="connsiteY4" fmla="*/ 99209 h 716696"/>
                <a:gd name="connsiteX5" fmla="*/ 617186 w 716346"/>
                <a:gd name="connsiteY5" fmla="*/ 716697 h 716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6346" h="716696">
                  <a:moveTo>
                    <a:pt x="617186" y="716697"/>
                  </a:moveTo>
                  <a:lnTo>
                    <a:pt x="716347" y="716697"/>
                  </a:lnTo>
                  <a:lnTo>
                    <a:pt x="716347" y="0"/>
                  </a:lnTo>
                  <a:lnTo>
                    <a:pt x="0" y="0"/>
                  </a:lnTo>
                  <a:lnTo>
                    <a:pt x="0" y="99209"/>
                  </a:lnTo>
                  <a:cubicBezTo>
                    <a:pt x="0" y="440234"/>
                    <a:pt x="276328" y="716697"/>
                    <a:pt x="617186" y="716697"/>
                  </a:cubicBezTo>
                  <a:close/>
                </a:path>
              </a:pathLst>
            </a:custGeom>
            <a:solidFill>
              <a:srgbClr val="FDC82F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 160">
              <a:extLst>
                <a:ext uri="{FF2B5EF4-FFF2-40B4-BE49-F238E27FC236}">
                  <a16:creationId xmlns:a16="http://schemas.microsoft.com/office/drawing/2014/main" id="{DE05F35C-72D0-D44B-8562-490DBDFC1675}"/>
                </a:ext>
              </a:extLst>
            </p:cNvPr>
            <p:cNvSpPr/>
            <p:nvPr/>
          </p:nvSpPr>
          <p:spPr>
            <a:xfrm>
              <a:off x="10909473" y="3185842"/>
              <a:ext cx="642646" cy="642959"/>
            </a:xfrm>
            <a:custGeom>
              <a:avLst/>
              <a:gdLst>
                <a:gd name="connsiteX0" fmla="*/ 716347 w 716347"/>
                <a:gd name="connsiteY0" fmla="*/ 99209 h 716696"/>
                <a:gd name="connsiteX1" fmla="*/ 716347 w 716347"/>
                <a:gd name="connsiteY1" fmla="*/ 0 h 716696"/>
                <a:gd name="connsiteX2" fmla="*/ 0 w 716347"/>
                <a:gd name="connsiteY2" fmla="*/ 0 h 716696"/>
                <a:gd name="connsiteX3" fmla="*/ 0 w 716347"/>
                <a:gd name="connsiteY3" fmla="*/ 716697 h 716696"/>
                <a:gd name="connsiteX4" fmla="*/ 99161 w 716347"/>
                <a:gd name="connsiteY4" fmla="*/ 716697 h 716696"/>
                <a:gd name="connsiteX5" fmla="*/ 716347 w 716347"/>
                <a:gd name="connsiteY5" fmla="*/ 99209 h 716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6347" h="716696">
                  <a:moveTo>
                    <a:pt x="716347" y="99209"/>
                  </a:moveTo>
                  <a:lnTo>
                    <a:pt x="716347" y="0"/>
                  </a:lnTo>
                  <a:lnTo>
                    <a:pt x="0" y="0"/>
                  </a:lnTo>
                  <a:lnTo>
                    <a:pt x="0" y="716697"/>
                  </a:lnTo>
                  <a:lnTo>
                    <a:pt x="99161" y="716697"/>
                  </a:lnTo>
                  <a:cubicBezTo>
                    <a:pt x="440019" y="716697"/>
                    <a:pt x="716347" y="440234"/>
                    <a:pt x="716347" y="99209"/>
                  </a:cubicBezTo>
                  <a:close/>
                </a:path>
              </a:pathLst>
            </a:custGeom>
            <a:solidFill>
              <a:srgbClr val="F54359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 161">
              <a:extLst>
                <a:ext uri="{FF2B5EF4-FFF2-40B4-BE49-F238E27FC236}">
                  <a16:creationId xmlns:a16="http://schemas.microsoft.com/office/drawing/2014/main" id="{9BA01506-29A1-5A4A-B070-3910A303FAED}"/>
                </a:ext>
              </a:extLst>
            </p:cNvPr>
            <p:cNvSpPr/>
            <p:nvPr/>
          </p:nvSpPr>
          <p:spPr>
            <a:xfrm>
              <a:off x="9361669" y="5500296"/>
              <a:ext cx="625194" cy="626769"/>
            </a:xfrm>
            <a:custGeom>
              <a:avLst/>
              <a:gdLst>
                <a:gd name="connsiteX0" fmla="*/ 696580 w 696894"/>
                <a:gd name="connsiteY0" fmla="*/ 685255 h 698649"/>
                <a:gd name="connsiteX1" fmla="*/ 10401 w 696894"/>
                <a:gd name="connsiteY1" fmla="*/ 437 h 698649"/>
                <a:gd name="connsiteX2" fmla="*/ 1565 w 696894"/>
                <a:gd name="connsiteY2" fmla="*/ 1777 h 698649"/>
                <a:gd name="connsiteX3" fmla="*/ 762 w 696894"/>
                <a:gd name="connsiteY3" fmla="*/ 10081 h 698649"/>
                <a:gd name="connsiteX4" fmla="*/ 675785 w 696894"/>
                <a:gd name="connsiteY4" fmla="*/ 696953 h 698649"/>
                <a:gd name="connsiteX5" fmla="*/ 695867 w 696894"/>
                <a:gd name="connsiteY5" fmla="*/ 698649 h 698649"/>
                <a:gd name="connsiteX6" fmla="*/ 696580 w 696894"/>
                <a:gd name="connsiteY6" fmla="*/ 685255 h 69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6894" h="698649">
                  <a:moveTo>
                    <a:pt x="696580" y="685255"/>
                  </a:moveTo>
                  <a:cubicBezTo>
                    <a:pt x="713896" y="-41086"/>
                    <a:pt x="10401" y="437"/>
                    <a:pt x="10401" y="437"/>
                  </a:cubicBezTo>
                  <a:lnTo>
                    <a:pt x="1565" y="1777"/>
                  </a:lnTo>
                  <a:lnTo>
                    <a:pt x="762" y="10081"/>
                  </a:lnTo>
                  <a:cubicBezTo>
                    <a:pt x="762" y="10081"/>
                    <a:pt x="-49934" y="644447"/>
                    <a:pt x="675785" y="696953"/>
                  </a:cubicBezTo>
                  <a:lnTo>
                    <a:pt x="695867" y="698649"/>
                  </a:lnTo>
                  <a:lnTo>
                    <a:pt x="696580" y="685255"/>
                  </a:lnTo>
                  <a:close/>
                </a:path>
              </a:pathLst>
            </a:custGeom>
            <a:solidFill>
              <a:schemeClr val="accent4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3" name="Freeform 162">
              <a:extLst>
                <a:ext uri="{FF2B5EF4-FFF2-40B4-BE49-F238E27FC236}">
                  <a16:creationId xmlns:a16="http://schemas.microsoft.com/office/drawing/2014/main" id="{5CA09325-0F87-4B4C-9422-5778CF069250}"/>
                </a:ext>
              </a:extLst>
            </p:cNvPr>
            <p:cNvSpPr/>
            <p:nvPr/>
          </p:nvSpPr>
          <p:spPr>
            <a:xfrm>
              <a:off x="10927569" y="3958580"/>
              <a:ext cx="615261" cy="620848"/>
            </a:xfrm>
            <a:custGeom>
              <a:avLst/>
              <a:gdLst>
                <a:gd name="connsiteX0" fmla="*/ 685823 w 685822"/>
                <a:gd name="connsiteY0" fmla="*/ 692051 h 692050"/>
                <a:gd name="connsiteX1" fmla="*/ 685823 w 685822"/>
                <a:gd name="connsiteY1" fmla="*/ 0 h 692050"/>
                <a:gd name="connsiteX2" fmla="*/ 0 w 685822"/>
                <a:gd name="connsiteY2" fmla="*/ 692051 h 692050"/>
                <a:gd name="connsiteX3" fmla="*/ 685823 w 685822"/>
                <a:gd name="connsiteY3" fmla="*/ 692051 h 69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22" h="692050">
                  <a:moveTo>
                    <a:pt x="685823" y="692051"/>
                  </a:moveTo>
                  <a:lnTo>
                    <a:pt x="685823" y="0"/>
                  </a:lnTo>
                  <a:cubicBezTo>
                    <a:pt x="324257" y="40898"/>
                    <a:pt x="37843" y="329416"/>
                    <a:pt x="0" y="692051"/>
                  </a:cubicBezTo>
                  <a:lnTo>
                    <a:pt x="685823" y="692051"/>
                  </a:lnTo>
                  <a:close/>
                </a:path>
              </a:pathLst>
            </a:custGeom>
            <a:solidFill>
              <a:srgbClr val="EBBDA9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 163">
              <a:extLst>
                <a:ext uri="{FF2B5EF4-FFF2-40B4-BE49-F238E27FC236}">
                  <a16:creationId xmlns:a16="http://schemas.microsoft.com/office/drawing/2014/main" id="{D8CCCE6A-3694-0C4D-B311-9294E44240D9}"/>
                </a:ext>
              </a:extLst>
            </p:cNvPr>
            <p:cNvSpPr/>
            <p:nvPr/>
          </p:nvSpPr>
          <p:spPr>
            <a:xfrm>
              <a:off x="11697046" y="2408700"/>
              <a:ext cx="615261" cy="620848"/>
            </a:xfrm>
            <a:custGeom>
              <a:avLst/>
              <a:gdLst>
                <a:gd name="connsiteX0" fmla="*/ 685822 w 685822"/>
                <a:gd name="connsiteY0" fmla="*/ 692051 h 692050"/>
                <a:gd name="connsiteX1" fmla="*/ 685822 w 685822"/>
                <a:gd name="connsiteY1" fmla="*/ 0 h 692050"/>
                <a:gd name="connsiteX2" fmla="*/ 0 w 685822"/>
                <a:gd name="connsiteY2" fmla="*/ 692051 h 692050"/>
                <a:gd name="connsiteX3" fmla="*/ 685822 w 685822"/>
                <a:gd name="connsiteY3" fmla="*/ 692051 h 69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22" h="692050">
                  <a:moveTo>
                    <a:pt x="685822" y="692051"/>
                  </a:moveTo>
                  <a:lnTo>
                    <a:pt x="685822" y="0"/>
                  </a:lnTo>
                  <a:cubicBezTo>
                    <a:pt x="324257" y="40898"/>
                    <a:pt x="37843" y="329416"/>
                    <a:pt x="0" y="692051"/>
                  </a:cubicBezTo>
                  <a:lnTo>
                    <a:pt x="685822" y="692051"/>
                  </a:lnTo>
                  <a:close/>
                </a:path>
              </a:pathLst>
            </a:custGeom>
            <a:solidFill>
              <a:srgbClr val="F54359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 164">
              <a:extLst>
                <a:ext uri="{FF2B5EF4-FFF2-40B4-BE49-F238E27FC236}">
                  <a16:creationId xmlns:a16="http://schemas.microsoft.com/office/drawing/2014/main" id="{22622A7D-629B-424E-B0CD-34DB2FC63892}"/>
                </a:ext>
              </a:extLst>
            </p:cNvPr>
            <p:cNvSpPr/>
            <p:nvPr userDrawn="1"/>
          </p:nvSpPr>
          <p:spPr>
            <a:xfrm>
              <a:off x="8602003" y="4728111"/>
              <a:ext cx="1389301" cy="615562"/>
            </a:xfrm>
            <a:custGeom>
              <a:avLst/>
              <a:gdLst>
                <a:gd name="connsiteX0" fmla="*/ 897442 w 1548633"/>
                <a:gd name="connsiteY0" fmla="*/ 680710 h 686157"/>
                <a:gd name="connsiteX1" fmla="*/ 793819 w 1548633"/>
                <a:gd name="connsiteY1" fmla="*/ 686157 h 686157"/>
                <a:gd name="connsiteX2" fmla="*/ 691713 w 1548633"/>
                <a:gd name="connsiteY2" fmla="*/ 686157 h 686157"/>
                <a:gd name="connsiteX3" fmla="*/ 0 w 1548633"/>
                <a:gd name="connsiteY3" fmla="*/ 686157 h 686157"/>
                <a:gd name="connsiteX4" fmla="*/ 655298 w 1548633"/>
                <a:gd name="connsiteY4" fmla="*/ 4733 h 686157"/>
                <a:gd name="connsiteX5" fmla="*/ 735269 w 1548633"/>
                <a:gd name="connsiteY5" fmla="*/ 0 h 686157"/>
                <a:gd name="connsiteX6" fmla="*/ 856921 w 1548633"/>
                <a:gd name="connsiteY6" fmla="*/ 0 h 686157"/>
                <a:gd name="connsiteX7" fmla="*/ 856921 w 1548633"/>
                <a:gd name="connsiteY7" fmla="*/ 0 h 686157"/>
                <a:gd name="connsiteX8" fmla="*/ 1548634 w 1548633"/>
                <a:gd name="connsiteY8" fmla="*/ 0 h 686157"/>
                <a:gd name="connsiteX9" fmla="*/ 897442 w 1548633"/>
                <a:gd name="connsiteY9" fmla="*/ 680710 h 68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8633" h="686157">
                  <a:moveTo>
                    <a:pt x="897442" y="680710"/>
                  </a:moveTo>
                  <a:cubicBezTo>
                    <a:pt x="858706" y="685890"/>
                    <a:pt x="795247" y="686157"/>
                    <a:pt x="793819" y="686157"/>
                  </a:cubicBezTo>
                  <a:lnTo>
                    <a:pt x="691713" y="686157"/>
                  </a:lnTo>
                  <a:lnTo>
                    <a:pt x="0" y="686157"/>
                  </a:lnTo>
                  <a:cubicBezTo>
                    <a:pt x="39450" y="336649"/>
                    <a:pt x="310155" y="57329"/>
                    <a:pt x="655298" y="4733"/>
                  </a:cubicBezTo>
                  <a:cubicBezTo>
                    <a:pt x="690553" y="89"/>
                    <a:pt x="735269" y="0"/>
                    <a:pt x="735269" y="0"/>
                  </a:cubicBezTo>
                  <a:lnTo>
                    <a:pt x="856921" y="0"/>
                  </a:lnTo>
                  <a:lnTo>
                    <a:pt x="856921" y="0"/>
                  </a:lnTo>
                  <a:lnTo>
                    <a:pt x="1548634" y="0"/>
                  </a:lnTo>
                  <a:cubicBezTo>
                    <a:pt x="1509273" y="348080"/>
                    <a:pt x="1240710" y="626507"/>
                    <a:pt x="897442" y="680710"/>
                  </a:cubicBezTo>
                  <a:close/>
                </a:path>
              </a:pathLst>
            </a:custGeom>
            <a:solidFill>
              <a:srgbClr val="FDC82F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66" name="Graphic 4">
              <a:extLst>
                <a:ext uri="{FF2B5EF4-FFF2-40B4-BE49-F238E27FC236}">
                  <a16:creationId xmlns:a16="http://schemas.microsoft.com/office/drawing/2014/main" id="{6EB7C9EA-F676-D341-ACB3-4397B665E894}"/>
                </a:ext>
              </a:extLst>
            </p:cNvPr>
            <p:cNvGrpSpPr/>
            <p:nvPr userDrawn="1"/>
          </p:nvGrpSpPr>
          <p:grpSpPr>
            <a:xfrm>
              <a:off x="9357867" y="856659"/>
              <a:ext cx="1389464" cy="628402"/>
              <a:chOff x="5481079" y="27536"/>
              <a:chExt cx="1548814" cy="700470"/>
            </a:xfrm>
            <a:solidFill>
              <a:srgbClr val="F54359"/>
            </a:solidFill>
          </p:grpSpPr>
          <p:sp>
            <p:nvSpPr>
              <p:cNvPr id="187" name="Freeform 186">
                <a:extLst>
                  <a:ext uri="{FF2B5EF4-FFF2-40B4-BE49-F238E27FC236}">
                    <a16:creationId xmlns:a16="http://schemas.microsoft.com/office/drawing/2014/main" id="{32B91F8D-C76D-D246-A809-7BB9708357FC}"/>
                  </a:ext>
                </a:extLst>
              </p:cNvPr>
              <p:cNvSpPr/>
              <p:nvPr/>
            </p:nvSpPr>
            <p:spPr>
              <a:xfrm>
                <a:off x="6237681" y="27536"/>
                <a:ext cx="792213" cy="700470"/>
              </a:xfrm>
              <a:custGeom>
                <a:avLst/>
                <a:gdLst>
                  <a:gd name="connsiteX0" fmla="*/ 0 w 792213"/>
                  <a:gd name="connsiteY0" fmla="*/ 29914 h 700470"/>
                  <a:gd name="connsiteX1" fmla="*/ 782751 w 792213"/>
                  <a:gd name="connsiteY1" fmla="*/ 694640 h 700470"/>
                  <a:gd name="connsiteX2" fmla="*/ 792034 w 792213"/>
                  <a:gd name="connsiteY2" fmla="*/ 692497 h 700470"/>
                  <a:gd name="connsiteX3" fmla="*/ 792212 w 792213"/>
                  <a:gd name="connsiteY3" fmla="*/ 683568 h 700470"/>
                  <a:gd name="connsiteX4" fmla="*/ 17583 w 792213"/>
                  <a:gd name="connsiteY4" fmla="*/ 0 h 700470"/>
                  <a:gd name="connsiteX5" fmla="*/ 0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0" y="29914"/>
                    </a:moveTo>
                    <a:cubicBezTo>
                      <a:pt x="36772" y="808494"/>
                      <a:pt x="782751" y="694640"/>
                      <a:pt x="782751" y="694640"/>
                    </a:cubicBezTo>
                    <a:lnTo>
                      <a:pt x="792034" y="692497"/>
                    </a:lnTo>
                    <a:lnTo>
                      <a:pt x="792212" y="683568"/>
                    </a:lnTo>
                    <a:cubicBezTo>
                      <a:pt x="792212" y="683568"/>
                      <a:pt x="798103" y="893"/>
                      <a:pt x="17583" y="0"/>
                    </a:cubicBezTo>
                    <a:lnTo>
                      <a:pt x="0" y="29914"/>
                    </a:lnTo>
                    <a:close/>
                  </a:path>
                </a:pathLst>
              </a:custGeom>
              <a:solidFill>
                <a:srgbClr val="F54359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88" name="Freeform 187">
                <a:extLst>
                  <a:ext uri="{FF2B5EF4-FFF2-40B4-BE49-F238E27FC236}">
                    <a16:creationId xmlns:a16="http://schemas.microsoft.com/office/drawing/2014/main" id="{BFD89ADE-00A2-044B-B12E-7B75C89D6E29}"/>
                  </a:ext>
                </a:extLst>
              </p:cNvPr>
              <p:cNvSpPr/>
              <p:nvPr/>
            </p:nvSpPr>
            <p:spPr>
              <a:xfrm>
                <a:off x="5481079" y="27536"/>
                <a:ext cx="792213" cy="700470"/>
              </a:xfrm>
              <a:custGeom>
                <a:avLst/>
                <a:gdLst>
                  <a:gd name="connsiteX0" fmla="*/ 792214 w 792213"/>
                  <a:gd name="connsiteY0" fmla="*/ 29914 h 700470"/>
                  <a:gd name="connsiteX1" fmla="*/ 9462 w 792213"/>
                  <a:gd name="connsiteY1" fmla="*/ 694640 h 700470"/>
                  <a:gd name="connsiteX2" fmla="*/ 180 w 792213"/>
                  <a:gd name="connsiteY2" fmla="*/ 692497 h 700470"/>
                  <a:gd name="connsiteX3" fmla="*/ 1 w 792213"/>
                  <a:gd name="connsiteY3" fmla="*/ 683568 h 700470"/>
                  <a:gd name="connsiteX4" fmla="*/ 774631 w 792213"/>
                  <a:gd name="connsiteY4" fmla="*/ 0 h 700470"/>
                  <a:gd name="connsiteX5" fmla="*/ 792214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792214" y="29914"/>
                    </a:moveTo>
                    <a:cubicBezTo>
                      <a:pt x="755441" y="808494"/>
                      <a:pt x="9462" y="694640"/>
                      <a:pt x="9462" y="694640"/>
                    </a:cubicBezTo>
                    <a:lnTo>
                      <a:pt x="180" y="692497"/>
                    </a:lnTo>
                    <a:lnTo>
                      <a:pt x="1" y="683568"/>
                    </a:lnTo>
                    <a:cubicBezTo>
                      <a:pt x="1" y="683568"/>
                      <a:pt x="-5889" y="893"/>
                      <a:pt x="774631" y="0"/>
                    </a:cubicBezTo>
                    <a:lnTo>
                      <a:pt x="792214" y="29914"/>
                    </a:lnTo>
                    <a:close/>
                  </a:path>
                </a:pathLst>
              </a:custGeom>
              <a:solidFill>
                <a:srgbClr val="F54359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68" name="Freeform 167">
              <a:extLst>
                <a:ext uri="{FF2B5EF4-FFF2-40B4-BE49-F238E27FC236}">
                  <a16:creationId xmlns:a16="http://schemas.microsoft.com/office/drawing/2014/main" id="{173FD50E-8957-1645-8C6C-04DC62F8890E}"/>
                </a:ext>
              </a:extLst>
            </p:cNvPr>
            <p:cNvSpPr/>
            <p:nvPr/>
          </p:nvSpPr>
          <p:spPr>
            <a:xfrm>
              <a:off x="11691558" y="848174"/>
              <a:ext cx="625195" cy="626769"/>
            </a:xfrm>
            <a:custGeom>
              <a:avLst/>
              <a:gdLst>
                <a:gd name="connsiteX0" fmla="*/ 696581 w 696895"/>
                <a:gd name="connsiteY0" fmla="*/ 685255 h 698649"/>
                <a:gd name="connsiteX1" fmla="*/ 10401 w 696895"/>
                <a:gd name="connsiteY1" fmla="*/ 437 h 698649"/>
                <a:gd name="connsiteX2" fmla="*/ 1565 w 696895"/>
                <a:gd name="connsiteY2" fmla="*/ 1777 h 698649"/>
                <a:gd name="connsiteX3" fmla="*/ 762 w 696895"/>
                <a:gd name="connsiteY3" fmla="*/ 10081 h 698649"/>
                <a:gd name="connsiteX4" fmla="*/ 675785 w 696895"/>
                <a:gd name="connsiteY4" fmla="*/ 696953 h 698649"/>
                <a:gd name="connsiteX5" fmla="*/ 695867 w 696895"/>
                <a:gd name="connsiteY5" fmla="*/ 698649 h 698649"/>
                <a:gd name="connsiteX6" fmla="*/ 696581 w 696895"/>
                <a:gd name="connsiteY6" fmla="*/ 685255 h 69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6895" h="698649">
                  <a:moveTo>
                    <a:pt x="696581" y="685255"/>
                  </a:moveTo>
                  <a:cubicBezTo>
                    <a:pt x="713896" y="-41086"/>
                    <a:pt x="10401" y="437"/>
                    <a:pt x="10401" y="437"/>
                  </a:cubicBezTo>
                  <a:lnTo>
                    <a:pt x="1565" y="1777"/>
                  </a:lnTo>
                  <a:lnTo>
                    <a:pt x="762" y="10081"/>
                  </a:lnTo>
                  <a:cubicBezTo>
                    <a:pt x="762" y="10081"/>
                    <a:pt x="-49934" y="644446"/>
                    <a:pt x="675785" y="696953"/>
                  </a:cubicBezTo>
                  <a:lnTo>
                    <a:pt x="695867" y="698649"/>
                  </a:lnTo>
                  <a:lnTo>
                    <a:pt x="696581" y="685255"/>
                  </a:lnTo>
                  <a:close/>
                </a:path>
              </a:pathLst>
            </a:custGeom>
            <a:solidFill>
              <a:srgbClr val="FDC82F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69" name="Freeform 168">
              <a:extLst>
                <a:ext uri="{FF2B5EF4-FFF2-40B4-BE49-F238E27FC236}">
                  <a16:creationId xmlns:a16="http://schemas.microsoft.com/office/drawing/2014/main" id="{6D946890-294D-AA48-A93A-4469C3A5AC2F}"/>
                </a:ext>
              </a:extLst>
            </p:cNvPr>
            <p:cNvSpPr/>
            <p:nvPr userDrawn="1"/>
          </p:nvSpPr>
          <p:spPr>
            <a:xfrm>
              <a:off x="9368357" y="1641250"/>
              <a:ext cx="620546" cy="615562"/>
            </a:xfrm>
            <a:custGeom>
              <a:avLst/>
              <a:gdLst>
                <a:gd name="connsiteX0" fmla="*/ 691713 w 691713"/>
                <a:gd name="connsiteY0" fmla="*/ 0 h 686157"/>
                <a:gd name="connsiteX1" fmla="*/ 0 w 691713"/>
                <a:gd name="connsiteY1" fmla="*/ 0 h 686157"/>
                <a:gd name="connsiteX2" fmla="*/ 691713 w 691713"/>
                <a:gd name="connsiteY2" fmla="*/ 686157 h 686157"/>
                <a:gd name="connsiteX3" fmla="*/ 691713 w 691713"/>
                <a:gd name="connsiteY3" fmla="*/ 0 h 68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713" h="686157">
                  <a:moveTo>
                    <a:pt x="691713" y="0"/>
                  </a:moveTo>
                  <a:lnTo>
                    <a:pt x="0" y="0"/>
                  </a:lnTo>
                  <a:cubicBezTo>
                    <a:pt x="40878" y="361742"/>
                    <a:pt x="329256" y="648295"/>
                    <a:pt x="691713" y="686157"/>
                  </a:cubicBezTo>
                  <a:lnTo>
                    <a:pt x="691713" y="0"/>
                  </a:lnTo>
                  <a:close/>
                </a:path>
              </a:pathLst>
            </a:custGeom>
            <a:solidFill>
              <a:schemeClr val="accent4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Freeform 169">
              <a:extLst>
                <a:ext uri="{FF2B5EF4-FFF2-40B4-BE49-F238E27FC236}">
                  <a16:creationId xmlns:a16="http://schemas.microsoft.com/office/drawing/2014/main" id="{415B2FC8-8C49-3247-8825-824C6129D988}"/>
                </a:ext>
              </a:extLst>
            </p:cNvPr>
            <p:cNvSpPr/>
            <p:nvPr userDrawn="1"/>
          </p:nvSpPr>
          <p:spPr>
            <a:xfrm>
              <a:off x="10153688" y="1639248"/>
              <a:ext cx="1387540" cy="619487"/>
            </a:xfrm>
            <a:custGeom>
              <a:avLst/>
              <a:gdLst>
                <a:gd name="connsiteX0" fmla="*/ 0 w 1546670"/>
                <a:gd name="connsiteY0" fmla="*/ 690533 h 690532"/>
                <a:gd name="connsiteX1" fmla="*/ 1546670 w 1546670"/>
                <a:gd name="connsiteY1" fmla="*/ 690533 h 690532"/>
                <a:gd name="connsiteX2" fmla="*/ 773290 w 1546670"/>
                <a:gd name="connsiteY2" fmla="*/ 0 h 690532"/>
                <a:gd name="connsiteX3" fmla="*/ 0 w 1546670"/>
                <a:gd name="connsiteY3" fmla="*/ 690533 h 69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670" h="690532">
                  <a:moveTo>
                    <a:pt x="0" y="690533"/>
                  </a:moveTo>
                  <a:lnTo>
                    <a:pt x="1546670" y="690533"/>
                  </a:lnTo>
                  <a:cubicBezTo>
                    <a:pt x="1502758" y="302002"/>
                    <a:pt x="1173413" y="0"/>
                    <a:pt x="773290" y="0"/>
                  </a:cubicBezTo>
                  <a:cubicBezTo>
                    <a:pt x="373346" y="0"/>
                    <a:pt x="43913" y="302002"/>
                    <a:pt x="0" y="690533"/>
                  </a:cubicBezTo>
                  <a:close/>
                </a:path>
              </a:pathLst>
            </a:custGeom>
            <a:solidFill>
              <a:srgbClr val="FDC82F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2" name="Graphic 4">
              <a:extLst>
                <a:ext uri="{FF2B5EF4-FFF2-40B4-BE49-F238E27FC236}">
                  <a16:creationId xmlns:a16="http://schemas.microsoft.com/office/drawing/2014/main" id="{7FDE5C55-BEE5-E54A-9E41-D06A7DD8EBDD}"/>
                </a:ext>
              </a:extLst>
            </p:cNvPr>
            <p:cNvGrpSpPr/>
            <p:nvPr userDrawn="1"/>
          </p:nvGrpSpPr>
          <p:grpSpPr>
            <a:xfrm>
              <a:off x="10153767" y="2407097"/>
              <a:ext cx="1389384" cy="628402"/>
              <a:chOff x="6368257" y="1755787"/>
              <a:chExt cx="1548725" cy="700470"/>
            </a:xfrm>
            <a:solidFill>
              <a:srgbClr val="004438"/>
            </a:solidFill>
          </p:grpSpPr>
          <p:sp>
            <p:nvSpPr>
              <p:cNvPr id="185" name="Freeform 184">
                <a:extLst>
                  <a:ext uri="{FF2B5EF4-FFF2-40B4-BE49-F238E27FC236}">
                    <a16:creationId xmlns:a16="http://schemas.microsoft.com/office/drawing/2014/main" id="{4618493C-8339-AB4A-8963-3258399A1A79}"/>
                  </a:ext>
                </a:extLst>
              </p:cNvPr>
              <p:cNvSpPr/>
              <p:nvPr/>
            </p:nvSpPr>
            <p:spPr>
              <a:xfrm>
                <a:off x="7124769" y="1755787"/>
                <a:ext cx="792213" cy="700470"/>
              </a:xfrm>
              <a:custGeom>
                <a:avLst/>
                <a:gdLst>
                  <a:gd name="connsiteX0" fmla="*/ 0 w 792213"/>
                  <a:gd name="connsiteY0" fmla="*/ 29914 h 700470"/>
                  <a:gd name="connsiteX1" fmla="*/ 782752 w 792213"/>
                  <a:gd name="connsiteY1" fmla="*/ 694640 h 700470"/>
                  <a:gd name="connsiteX2" fmla="*/ 792034 w 792213"/>
                  <a:gd name="connsiteY2" fmla="*/ 692497 h 700470"/>
                  <a:gd name="connsiteX3" fmla="*/ 792212 w 792213"/>
                  <a:gd name="connsiteY3" fmla="*/ 683568 h 700470"/>
                  <a:gd name="connsiteX4" fmla="*/ 17583 w 792213"/>
                  <a:gd name="connsiteY4" fmla="*/ 0 h 700470"/>
                  <a:gd name="connsiteX5" fmla="*/ 0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0" y="29914"/>
                    </a:moveTo>
                    <a:cubicBezTo>
                      <a:pt x="36772" y="808494"/>
                      <a:pt x="782752" y="694640"/>
                      <a:pt x="782752" y="694640"/>
                    </a:cubicBezTo>
                    <a:lnTo>
                      <a:pt x="792034" y="692497"/>
                    </a:lnTo>
                    <a:lnTo>
                      <a:pt x="792212" y="683568"/>
                    </a:lnTo>
                    <a:cubicBezTo>
                      <a:pt x="792212" y="683568"/>
                      <a:pt x="798103" y="893"/>
                      <a:pt x="17583" y="0"/>
                    </a:cubicBezTo>
                    <a:lnTo>
                      <a:pt x="0" y="29914"/>
                    </a:lnTo>
                    <a:close/>
                  </a:path>
                </a:pathLst>
              </a:custGeom>
              <a:solidFill>
                <a:schemeClr val="accent4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6" name="Freeform 185">
                <a:extLst>
                  <a:ext uri="{FF2B5EF4-FFF2-40B4-BE49-F238E27FC236}">
                    <a16:creationId xmlns:a16="http://schemas.microsoft.com/office/drawing/2014/main" id="{85B08193-3905-4642-8E36-06EB789EB37E}"/>
                  </a:ext>
                </a:extLst>
              </p:cNvPr>
              <p:cNvSpPr/>
              <p:nvPr/>
            </p:nvSpPr>
            <p:spPr>
              <a:xfrm>
                <a:off x="6368257" y="1755787"/>
                <a:ext cx="792213" cy="700470"/>
              </a:xfrm>
              <a:custGeom>
                <a:avLst/>
                <a:gdLst>
                  <a:gd name="connsiteX0" fmla="*/ 792213 w 792213"/>
                  <a:gd name="connsiteY0" fmla="*/ 29914 h 700470"/>
                  <a:gd name="connsiteX1" fmla="*/ 9462 w 792213"/>
                  <a:gd name="connsiteY1" fmla="*/ 694640 h 700470"/>
                  <a:gd name="connsiteX2" fmla="*/ 180 w 792213"/>
                  <a:gd name="connsiteY2" fmla="*/ 692497 h 700470"/>
                  <a:gd name="connsiteX3" fmla="*/ 1 w 792213"/>
                  <a:gd name="connsiteY3" fmla="*/ 683568 h 700470"/>
                  <a:gd name="connsiteX4" fmla="*/ 774631 w 792213"/>
                  <a:gd name="connsiteY4" fmla="*/ 0 h 700470"/>
                  <a:gd name="connsiteX5" fmla="*/ 792213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792213" y="29914"/>
                    </a:moveTo>
                    <a:cubicBezTo>
                      <a:pt x="755441" y="808494"/>
                      <a:pt x="9462" y="694640"/>
                      <a:pt x="9462" y="694640"/>
                    </a:cubicBezTo>
                    <a:lnTo>
                      <a:pt x="180" y="692497"/>
                    </a:lnTo>
                    <a:lnTo>
                      <a:pt x="1" y="683568"/>
                    </a:lnTo>
                    <a:cubicBezTo>
                      <a:pt x="1" y="683568"/>
                      <a:pt x="-5889" y="893"/>
                      <a:pt x="774631" y="0"/>
                    </a:cubicBezTo>
                    <a:lnTo>
                      <a:pt x="792213" y="29914"/>
                    </a:lnTo>
                    <a:close/>
                  </a:path>
                </a:pathLst>
              </a:custGeom>
              <a:solidFill>
                <a:schemeClr val="accent4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73" name="Freeform 172">
              <a:extLst>
                <a:ext uri="{FF2B5EF4-FFF2-40B4-BE49-F238E27FC236}">
                  <a16:creationId xmlns:a16="http://schemas.microsoft.com/office/drawing/2014/main" id="{514FCC8D-522A-2944-B161-94575EDD187D}"/>
                </a:ext>
              </a:extLst>
            </p:cNvPr>
            <p:cNvSpPr/>
            <p:nvPr/>
          </p:nvSpPr>
          <p:spPr>
            <a:xfrm>
              <a:off x="10153688" y="4738446"/>
              <a:ext cx="1387540" cy="619487"/>
            </a:xfrm>
            <a:custGeom>
              <a:avLst/>
              <a:gdLst>
                <a:gd name="connsiteX0" fmla="*/ 0 w 1546670"/>
                <a:gd name="connsiteY0" fmla="*/ 690533 h 690532"/>
                <a:gd name="connsiteX1" fmla="*/ 1546670 w 1546670"/>
                <a:gd name="connsiteY1" fmla="*/ 690533 h 690532"/>
                <a:gd name="connsiteX2" fmla="*/ 773290 w 1546670"/>
                <a:gd name="connsiteY2" fmla="*/ 0 h 690532"/>
                <a:gd name="connsiteX3" fmla="*/ 0 w 1546670"/>
                <a:gd name="connsiteY3" fmla="*/ 690533 h 69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670" h="690532">
                  <a:moveTo>
                    <a:pt x="0" y="690533"/>
                  </a:moveTo>
                  <a:lnTo>
                    <a:pt x="1546670" y="690533"/>
                  </a:lnTo>
                  <a:cubicBezTo>
                    <a:pt x="1502758" y="302002"/>
                    <a:pt x="1173413" y="0"/>
                    <a:pt x="773290" y="0"/>
                  </a:cubicBezTo>
                  <a:cubicBezTo>
                    <a:pt x="373346" y="89"/>
                    <a:pt x="43913" y="302002"/>
                    <a:pt x="0" y="690533"/>
                  </a:cubicBezTo>
                  <a:close/>
                </a:path>
              </a:pathLst>
            </a:custGeom>
            <a:solidFill>
              <a:srgbClr val="004438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 173">
              <a:extLst>
                <a:ext uri="{FF2B5EF4-FFF2-40B4-BE49-F238E27FC236}">
                  <a16:creationId xmlns:a16="http://schemas.microsoft.com/office/drawing/2014/main" id="{C518821F-8D9C-644B-8D27-B9D8E44FA057}"/>
                </a:ext>
              </a:extLst>
            </p:cNvPr>
            <p:cNvSpPr/>
            <p:nvPr/>
          </p:nvSpPr>
          <p:spPr>
            <a:xfrm>
              <a:off x="11701531" y="3957138"/>
              <a:ext cx="1387540" cy="619487"/>
            </a:xfrm>
            <a:custGeom>
              <a:avLst/>
              <a:gdLst>
                <a:gd name="connsiteX0" fmla="*/ 1546670 w 1546670"/>
                <a:gd name="connsiteY0" fmla="*/ 0 h 690532"/>
                <a:gd name="connsiteX1" fmla="*/ 0 w 1546670"/>
                <a:gd name="connsiteY1" fmla="*/ 0 h 690532"/>
                <a:gd name="connsiteX2" fmla="*/ 773379 w 1546670"/>
                <a:gd name="connsiteY2" fmla="*/ 690533 h 690532"/>
                <a:gd name="connsiteX3" fmla="*/ 1546670 w 1546670"/>
                <a:gd name="connsiteY3" fmla="*/ 0 h 69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670" h="690532">
                  <a:moveTo>
                    <a:pt x="1546670" y="0"/>
                  </a:moveTo>
                  <a:lnTo>
                    <a:pt x="0" y="0"/>
                  </a:lnTo>
                  <a:cubicBezTo>
                    <a:pt x="43912" y="388531"/>
                    <a:pt x="373257" y="690533"/>
                    <a:pt x="773379" y="690533"/>
                  </a:cubicBezTo>
                  <a:cubicBezTo>
                    <a:pt x="1173413" y="690533"/>
                    <a:pt x="1502758" y="388531"/>
                    <a:pt x="1546670" y="0"/>
                  </a:cubicBezTo>
                  <a:close/>
                </a:path>
              </a:pathLst>
            </a:custGeom>
            <a:solidFill>
              <a:srgbClr val="FDC82F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 174">
              <a:extLst>
                <a:ext uri="{FF2B5EF4-FFF2-40B4-BE49-F238E27FC236}">
                  <a16:creationId xmlns:a16="http://schemas.microsoft.com/office/drawing/2014/main" id="{CBB1CE4A-0605-FA4D-8B13-2A30E03D4D57}"/>
                </a:ext>
              </a:extLst>
            </p:cNvPr>
            <p:cNvSpPr/>
            <p:nvPr userDrawn="1"/>
          </p:nvSpPr>
          <p:spPr>
            <a:xfrm>
              <a:off x="10147843" y="3190009"/>
              <a:ext cx="619184" cy="1388218"/>
            </a:xfrm>
            <a:custGeom>
              <a:avLst/>
              <a:gdLst>
                <a:gd name="connsiteX0" fmla="*/ 690196 w 690195"/>
                <a:gd name="connsiteY0" fmla="*/ 1547426 h 1547425"/>
                <a:gd name="connsiteX1" fmla="*/ 690196 w 690195"/>
                <a:gd name="connsiteY1" fmla="*/ 0 h 1547425"/>
                <a:gd name="connsiteX2" fmla="*/ 0 w 690195"/>
                <a:gd name="connsiteY2" fmla="*/ 773757 h 1547425"/>
                <a:gd name="connsiteX3" fmla="*/ 690196 w 690195"/>
                <a:gd name="connsiteY3" fmla="*/ 1547426 h 154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0195" h="1547425">
                  <a:moveTo>
                    <a:pt x="690196" y="1547426"/>
                  </a:moveTo>
                  <a:lnTo>
                    <a:pt x="690196" y="0"/>
                  </a:lnTo>
                  <a:cubicBezTo>
                    <a:pt x="301854" y="43934"/>
                    <a:pt x="0" y="373440"/>
                    <a:pt x="0" y="773757"/>
                  </a:cubicBezTo>
                  <a:cubicBezTo>
                    <a:pt x="89" y="1173986"/>
                    <a:pt x="301854" y="1503581"/>
                    <a:pt x="690196" y="1547426"/>
                  </a:cubicBezTo>
                  <a:close/>
                </a:path>
              </a:pathLst>
            </a:custGeom>
            <a:solidFill>
              <a:srgbClr val="004438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 175">
              <a:extLst>
                <a:ext uri="{FF2B5EF4-FFF2-40B4-BE49-F238E27FC236}">
                  <a16:creationId xmlns:a16="http://schemas.microsoft.com/office/drawing/2014/main" id="{086C7B18-DC90-6441-AAC7-6BF691F882AD}"/>
                </a:ext>
              </a:extLst>
            </p:cNvPr>
            <p:cNvSpPr/>
            <p:nvPr/>
          </p:nvSpPr>
          <p:spPr>
            <a:xfrm>
              <a:off x="11696164" y="3193190"/>
              <a:ext cx="710706" cy="628402"/>
            </a:xfrm>
            <a:custGeom>
              <a:avLst/>
              <a:gdLst>
                <a:gd name="connsiteX0" fmla="*/ 792214 w 792213"/>
                <a:gd name="connsiteY0" fmla="*/ 670556 h 700470"/>
                <a:gd name="connsiteX1" fmla="*/ 9463 w 792213"/>
                <a:gd name="connsiteY1" fmla="*/ 5830 h 700470"/>
                <a:gd name="connsiteX2" fmla="*/ 180 w 792213"/>
                <a:gd name="connsiteY2" fmla="*/ 7973 h 700470"/>
                <a:gd name="connsiteX3" fmla="*/ 1 w 792213"/>
                <a:gd name="connsiteY3" fmla="*/ 16903 h 700470"/>
                <a:gd name="connsiteX4" fmla="*/ 774631 w 792213"/>
                <a:gd name="connsiteY4" fmla="*/ 700470 h 700470"/>
                <a:gd name="connsiteX5" fmla="*/ 792214 w 792213"/>
                <a:gd name="connsiteY5" fmla="*/ 670556 h 70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2213" h="700470">
                  <a:moveTo>
                    <a:pt x="792214" y="670556"/>
                  </a:moveTo>
                  <a:cubicBezTo>
                    <a:pt x="755441" y="-108024"/>
                    <a:pt x="9463" y="5830"/>
                    <a:pt x="9463" y="5830"/>
                  </a:cubicBezTo>
                  <a:lnTo>
                    <a:pt x="180" y="7973"/>
                  </a:lnTo>
                  <a:lnTo>
                    <a:pt x="1" y="16903"/>
                  </a:lnTo>
                  <a:cubicBezTo>
                    <a:pt x="1" y="16903"/>
                    <a:pt x="-5889" y="699577"/>
                    <a:pt x="774631" y="700470"/>
                  </a:cubicBezTo>
                  <a:lnTo>
                    <a:pt x="792214" y="670556"/>
                  </a:lnTo>
                  <a:close/>
                </a:path>
              </a:pathLst>
            </a:custGeom>
            <a:solidFill>
              <a:srgbClr val="004438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7" name="Graphic 4">
              <a:extLst>
                <a:ext uri="{FF2B5EF4-FFF2-40B4-BE49-F238E27FC236}">
                  <a16:creationId xmlns:a16="http://schemas.microsoft.com/office/drawing/2014/main" id="{C939BECB-459B-684C-B7C8-25CC9C2282FA}"/>
                </a:ext>
              </a:extLst>
            </p:cNvPr>
            <p:cNvGrpSpPr/>
            <p:nvPr userDrawn="1"/>
          </p:nvGrpSpPr>
          <p:grpSpPr>
            <a:xfrm>
              <a:off x="7816190" y="5499486"/>
              <a:ext cx="1389384" cy="628402"/>
              <a:chOff x="3762596" y="5202825"/>
              <a:chExt cx="1548725" cy="700470"/>
            </a:xfrm>
            <a:solidFill>
              <a:srgbClr val="F54359"/>
            </a:solidFill>
          </p:grpSpPr>
          <p:sp>
            <p:nvSpPr>
              <p:cNvPr id="183" name="Freeform 182">
                <a:extLst>
                  <a:ext uri="{FF2B5EF4-FFF2-40B4-BE49-F238E27FC236}">
                    <a16:creationId xmlns:a16="http://schemas.microsoft.com/office/drawing/2014/main" id="{EF776D26-33D2-8342-AFA0-50F8C5F5304F}"/>
                  </a:ext>
                </a:extLst>
              </p:cNvPr>
              <p:cNvSpPr/>
              <p:nvPr/>
            </p:nvSpPr>
            <p:spPr>
              <a:xfrm>
                <a:off x="4519109" y="5202825"/>
                <a:ext cx="792213" cy="700470"/>
              </a:xfrm>
              <a:custGeom>
                <a:avLst/>
                <a:gdLst>
                  <a:gd name="connsiteX0" fmla="*/ 0 w 792213"/>
                  <a:gd name="connsiteY0" fmla="*/ 29914 h 700470"/>
                  <a:gd name="connsiteX1" fmla="*/ 782751 w 792213"/>
                  <a:gd name="connsiteY1" fmla="*/ 694640 h 700470"/>
                  <a:gd name="connsiteX2" fmla="*/ 792034 w 792213"/>
                  <a:gd name="connsiteY2" fmla="*/ 692497 h 700470"/>
                  <a:gd name="connsiteX3" fmla="*/ 792212 w 792213"/>
                  <a:gd name="connsiteY3" fmla="*/ 683568 h 700470"/>
                  <a:gd name="connsiteX4" fmla="*/ 17583 w 792213"/>
                  <a:gd name="connsiteY4" fmla="*/ 0 h 700470"/>
                  <a:gd name="connsiteX5" fmla="*/ 0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0" y="29914"/>
                    </a:moveTo>
                    <a:cubicBezTo>
                      <a:pt x="36772" y="808494"/>
                      <a:pt x="782751" y="694640"/>
                      <a:pt x="782751" y="694640"/>
                    </a:cubicBezTo>
                    <a:lnTo>
                      <a:pt x="792034" y="692497"/>
                    </a:lnTo>
                    <a:lnTo>
                      <a:pt x="792212" y="683568"/>
                    </a:lnTo>
                    <a:cubicBezTo>
                      <a:pt x="792212" y="683568"/>
                      <a:pt x="798103" y="893"/>
                      <a:pt x="17583" y="0"/>
                    </a:cubicBezTo>
                    <a:lnTo>
                      <a:pt x="0" y="29914"/>
                    </a:lnTo>
                    <a:close/>
                  </a:path>
                </a:pathLst>
              </a:custGeom>
              <a:solidFill>
                <a:srgbClr val="F54359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 183">
                <a:extLst>
                  <a:ext uri="{FF2B5EF4-FFF2-40B4-BE49-F238E27FC236}">
                    <a16:creationId xmlns:a16="http://schemas.microsoft.com/office/drawing/2014/main" id="{35E0DF1D-2A22-4B4D-B226-D4679325DB7E}"/>
                  </a:ext>
                </a:extLst>
              </p:cNvPr>
              <p:cNvSpPr/>
              <p:nvPr/>
            </p:nvSpPr>
            <p:spPr>
              <a:xfrm>
                <a:off x="3762596" y="5202825"/>
                <a:ext cx="792213" cy="700470"/>
              </a:xfrm>
              <a:custGeom>
                <a:avLst/>
                <a:gdLst>
                  <a:gd name="connsiteX0" fmla="*/ 792214 w 792213"/>
                  <a:gd name="connsiteY0" fmla="*/ 29914 h 700470"/>
                  <a:gd name="connsiteX1" fmla="*/ 9462 w 792213"/>
                  <a:gd name="connsiteY1" fmla="*/ 694640 h 700470"/>
                  <a:gd name="connsiteX2" fmla="*/ 180 w 792213"/>
                  <a:gd name="connsiteY2" fmla="*/ 692497 h 700470"/>
                  <a:gd name="connsiteX3" fmla="*/ 1 w 792213"/>
                  <a:gd name="connsiteY3" fmla="*/ 683568 h 700470"/>
                  <a:gd name="connsiteX4" fmla="*/ 774631 w 792213"/>
                  <a:gd name="connsiteY4" fmla="*/ 0 h 700470"/>
                  <a:gd name="connsiteX5" fmla="*/ 792214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792214" y="29914"/>
                    </a:moveTo>
                    <a:cubicBezTo>
                      <a:pt x="755441" y="808494"/>
                      <a:pt x="9462" y="694640"/>
                      <a:pt x="9462" y="694640"/>
                    </a:cubicBezTo>
                    <a:lnTo>
                      <a:pt x="180" y="692497"/>
                    </a:lnTo>
                    <a:lnTo>
                      <a:pt x="1" y="683568"/>
                    </a:lnTo>
                    <a:cubicBezTo>
                      <a:pt x="1" y="683568"/>
                      <a:pt x="-5889" y="893"/>
                      <a:pt x="774631" y="0"/>
                    </a:cubicBezTo>
                    <a:lnTo>
                      <a:pt x="792214" y="29914"/>
                    </a:lnTo>
                    <a:close/>
                  </a:path>
                </a:pathLst>
              </a:custGeom>
              <a:solidFill>
                <a:srgbClr val="F54359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78" name="Freeform 177">
              <a:extLst>
                <a:ext uri="{FF2B5EF4-FFF2-40B4-BE49-F238E27FC236}">
                  <a16:creationId xmlns:a16="http://schemas.microsoft.com/office/drawing/2014/main" id="{B1FA6A80-5822-174B-9455-5409C2DCA506}"/>
                </a:ext>
              </a:extLst>
            </p:cNvPr>
            <p:cNvSpPr/>
            <p:nvPr/>
          </p:nvSpPr>
          <p:spPr>
            <a:xfrm>
              <a:off x="11701528" y="5499486"/>
              <a:ext cx="710706" cy="628402"/>
            </a:xfrm>
            <a:custGeom>
              <a:avLst/>
              <a:gdLst>
                <a:gd name="connsiteX0" fmla="*/ 792214 w 792213"/>
                <a:gd name="connsiteY0" fmla="*/ 29914 h 700470"/>
                <a:gd name="connsiteX1" fmla="*/ 9462 w 792213"/>
                <a:gd name="connsiteY1" fmla="*/ 694640 h 700470"/>
                <a:gd name="connsiteX2" fmla="*/ 179 w 792213"/>
                <a:gd name="connsiteY2" fmla="*/ 692497 h 700470"/>
                <a:gd name="connsiteX3" fmla="*/ 1 w 792213"/>
                <a:gd name="connsiteY3" fmla="*/ 683568 h 700470"/>
                <a:gd name="connsiteX4" fmla="*/ 774630 w 792213"/>
                <a:gd name="connsiteY4" fmla="*/ 0 h 700470"/>
                <a:gd name="connsiteX5" fmla="*/ 792214 w 792213"/>
                <a:gd name="connsiteY5" fmla="*/ 29914 h 70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2213" h="700470">
                  <a:moveTo>
                    <a:pt x="792214" y="29914"/>
                  </a:moveTo>
                  <a:cubicBezTo>
                    <a:pt x="755441" y="808494"/>
                    <a:pt x="9462" y="694640"/>
                    <a:pt x="9462" y="694640"/>
                  </a:cubicBezTo>
                  <a:lnTo>
                    <a:pt x="179" y="692497"/>
                  </a:lnTo>
                  <a:lnTo>
                    <a:pt x="1" y="683568"/>
                  </a:lnTo>
                  <a:cubicBezTo>
                    <a:pt x="1" y="683568"/>
                    <a:pt x="-5890" y="893"/>
                    <a:pt x="774630" y="0"/>
                  </a:cubicBezTo>
                  <a:lnTo>
                    <a:pt x="792214" y="29914"/>
                  </a:lnTo>
                  <a:close/>
                </a:path>
              </a:pathLst>
            </a:custGeom>
            <a:solidFill>
              <a:srgbClr val="F54359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9" name="Graphic 4">
              <a:extLst>
                <a:ext uri="{FF2B5EF4-FFF2-40B4-BE49-F238E27FC236}">
                  <a16:creationId xmlns:a16="http://schemas.microsoft.com/office/drawing/2014/main" id="{36A7C502-9A6E-7C4F-AA0F-B8ED533091DD}"/>
                </a:ext>
              </a:extLst>
            </p:cNvPr>
            <p:cNvGrpSpPr/>
            <p:nvPr/>
          </p:nvGrpSpPr>
          <p:grpSpPr>
            <a:xfrm>
              <a:off x="11699689" y="4724908"/>
              <a:ext cx="610056" cy="621890"/>
              <a:chOff x="8091472" y="4339414"/>
              <a:chExt cx="680020" cy="693211"/>
            </a:xfrm>
            <a:solidFill>
              <a:srgbClr val="004438"/>
            </a:solidFill>
          </p:grpSpPr>
          <p:sp>
            <p:nvSpPr>
              <p:cNvPr id="181" name="Freeform 180">
                <a:extLst>
                  <a:ext uri="{FF2B5EF4-FFF2-40B4-BE49-F238E27FC236}">
                    <a16:creationId xmlns:a16="http://schemas.microsoft.com/office/drawing/2014/main" id="{0931B94D-7004-B34A-B106-C528DED737F8}"/>
                  </a:ext>
                </a:extLst>
              </p:cNvPr>
              <p:cNvSpPr/>
              <p:nvPr/>
            </p:nvSpPr>
            <p:spPr>
              <a:xfrm>
                <a:off x="8091472" y="4339414"/>
                <a:ext cx="358620" cy="693211"/>
              </a:xfrm>
              <a:custGeom>
                <a:avLst/>
                <a:gdLst>
                  <a:gd name="connsiteX0" fmla="*/ 2856 w 358620"/>
                  <a:gd name="connsiteY0" fmla="*/ 401747 h 693211"/>
                  <a:gd name="connsiteX1" fmla="*/ 0 w 358620"/>
                  <a:gd name="connsiteY1" fmla="*/ 355312 h 693211"/>
                  <a:gd name="connsiteX2" fmla="*/ 0 w 358620"/>
                  <a:gd name="connsiteY2" fmla="*/ 309592 h 693211"/>
                  <a:gd name="connsiteX3" fmla="*/ 0 w 358620"/>
                  <a:gd name="connsiteY3" fmla="*/ 0 h 693211"/>
                  <a:gd name="connsiteX4" fmla="*/ 356121 w 358620"/>
                  <a:gd name="connsiteY4" fmla="*/ 293340 h 693211"/>
                  <a:gd name="connsiteX5" fmla="*/ 358620 w 358620"/>
                  <a:gd name="connsiteY5" fmla="*/ 329148 h 693211"/>
                  <a:gd name="connsiteX6" fmla="*/ 358620 w 358620"/>
                  <a:gd name="connsiteY6" fmla="*/ 383620 h 693211"/>
                  <a:gd name="connsiteX7" fmla="*/ 358620 w 358620"/>
                  <a:gd name="connsiteY7" fmla="*/ 383620 h 693211"/>
                  <a:gd name="connsiteX8" fmla="*/ 358620 w 358620"/>
                  <a:gd name="connsiteY8" fmla="*/ 693212 h 693211"/>
                  <a:gd name="connsiteX9" fmla="*/ 2856 w 358620"/>
                  <a:gd name="connsiteY9" fmla="*/ 401747 h 693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8620" h="693211">
                    <a:moveTo>
                      <a:pt x="2856" y="401747"/>
                    </a:moveTo>
                    <a:cubicBezTo>
                      <a:pt x="179" y="384423"/>
                      <a:pt x="0" y="356027"/>
                      <a:pt x="0" y="355312"/>
                    </a:cubicBezTo>
                    <a:lnTo>
                      <a:pt x="0" y="309592"/>
                    </a:lnTo>
                    <a:lnTo>
                      <a:pt x="0" y="0"/>
                    </a:lnTo>
                    <a:cubicBezTo>
                      <a:pt x="182702" y="17681"/>
                      <a:pt x="328631" y="138857"/>
                      <a:pt x="356121" y="293340"/>
                    </a:cubicBezTo>
                    <a:cubicBezTo>
                      <a:pt x="358531" y="309146"/>
                      <a:pt x="358620" y="329148"/>
                      <a:pt x="358620" y="329148"/>
                    </a:cubicBezTo>
                    <a:lnTo>
                      <a:pt x="358620" y="383620"/>
                    </a:lnTo>
                    <a:lnTo>
                      <a:pt x="358620" y="383620"/>
                    </a:lnTo>
                    <a:lnTo>
                      <a:pt x="358620" y="693212"/>
                    </a:lnTo>
                    <a:cubicBezTo>
                      <a:pt x="176633" y="675620"/>
                      <a:pt x="31150" y="555427"/>
                      <a:pt x="2856" y="40174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 181">
                <a:extLst>
                  <a:ext uri="{FF2B5EF4-FFF2-40B4-BE49-F238E27FC236}">
                    <a16:creationId xmlns:a16="http://schemas.microsoft.com/office/drawing/2014/main" id="{22799CD4-58E2-964A-8C6C-BBF0B3FD6540}"/>
                  </a:ext>
                </a:extLst>
              </p:cNvPr>
              <p:cNvSpPr/>
              <p:nvPr/>
            </p:nvSpPr>
            <p:spPr>
              <a:xfrm>
                <a:off x="8412873" y="4339414"/>
                <a:ext cx="358619" cy="693211"/>
              </a:xfrm>
              <a:custGeom>
                <a:avLst/>
                <a:gdLst>
                  <a:gd name="connsiteX0" fmla="*/ 2856 w 358619"/>
                  <a:gd name="connsiteY0" fmla="*/ 401747 h 693211"/>
                  <a:gd name="connsiteX1" fmla="*/ 0 w 358619"/>
                  <a:gd name="connsiteY1" fmla="*/ 355312 h 693211"/>
                  <a:gd name="connsiteX2" fmla="*/ 0 w 358619"/>
                  <a:gd name="connsiteY2" fmla="*/ 309592 h 693211"/>
                  <a:gd name="connsiteX3" fmla="*/ 0 w 358619"/>
                  <a:gd name="connsiteY3" fmla="*/ 0 h 693211"/>
                  <a:gd name="connsiteX4" fmla="*/ 356121 w 358619"/>
                  <a:gd name="connsiteY4" fmla="*/ 293340 h 693211"/>
                  <a:gd name="connsiteX5" fmla="*/ 358620 w 358619"/>
                  <a:gd name="connsiteY5" fmla="*/ 329148 h 693211"/>
                  <a:gd name="connsiteX6" fmla="*/ 358620 w 358619"/>
                  <a:gd name="connsiteY6" fmla="*/ 383620 h 693211"/>
                  <a:gd name="connsiteX7" fmla="*/ 358620 w 358619"/>
                  <a:gd name="connsiteY7" fmla="*/ 383620 h 693211"/>
                  <a:gd name="connsiteX8" fmla="*/ 358620 w 358619"/>
                  <a:gd name="connsiteY8" fmla="*/ 693212 h 693211"/>
                  <a:gd name="connsiteX9" fmla="*/ 2856 w 358619"/>
                  <a:gd name="connsiteY9" fmla="*/ 401747 h 693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8619" h="693211">
                    <a:moveTo>
                      <a:pt x="2856" y="401747"/>
                    </a:moveTo>
                    <a:cubicBezTo>
                      <a:pt x="179" y="384423"/>
                      <a:pt x="0" y="356027"/>
                      <a:pt x="0" y="355312"/>
                    </a:cubicBezTo>
                    <a:lnTo>
                      <a:pt x="0" y="309592"/>
                    </a:lnTo>
                    <a:lnTo>
                      <a:pt x="0" y="0"/>
                    </a:lnTo>
                    <a:cubicBezTo>
                      <a:pt x="182702" y="17681"/>
                      <a:pt x="328631" y="138857"/>
                      <a:pt x="356121" y="293340"/>
                    </a:cubicBezTo>
                    <a:cubicBezTo>
                      <a:pt x="358531" y="309146"/>
                      <a:pt x="358620" y="329148"/>
                      <a:pt x="358620" y="329148"/>
                    </a:cubicBezTo>
                    <a:lnTo>
                      <a:pt x="358620" y="383620"/>
                    </a:lnTo>
                    <a:lnTo>
                      <a:pt x="358620" y="383620"/>
                    </a:lnTo>
                    <a:lnTo>
                      <a:pt x="358620" y="693212"/>
                    </a:lnTo>
                    <a:cubicBezTo>
                      <a:pt x="176633" y="675620"/>
                      <a:pt x="31239" y="555427"/>
                      <a:pt x="2856" y="40174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2EDD256E-4985-4749-B248-D6EBB44408B0}"/>
                </a:ext>
              </a:extLst>
            </p:cNvPr>
            <p:cNvSpPr/>
            <p:nvPr userDrawn="1"/>
          </p:nvSpPr>
          <p:spPr>
            <a:xfrm>
              <a:off x="9347260" y="3961274"/>
              <a:ext cx="639603" cy="639915"/>
            </a:xfrm>
            <a:custGeom>
              <a:avLst/>
              <a:gdLst>
                <a:gd name="connsiteX0" fmla="*/ 712955 w 712955"/>
                <a:gd name="connsiteY0" fmla="*/ 356652 h 713303"/>
                <a:gd name="connsiteX1" fmla="*/ 356477 w 712955"/>
                <a:gd name="connsiteY1" fmla="*/ 713304 h 713303"/>
                <a:gd name="connsiteX2" fmla="*/ 0 w 712955"/>
                <a:gd name="connsiteY2" fmla="*/ 356652 h 713303"/>
                <a:gd name="connsiteX3" fmla="*/ 356477 w 712955"/>
                <a:gd name="connsiteY3" fmla="*/ 0 h 713303"/>
                <a:gd name="connsiteX4" fmla="*/ 712955 w 712955"/>
                <a:gd name="connsiteY4" fmla="*/ 356652 h 71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955" h="713303">
                  <a:moveTo>
                    <a:pt x="712955" y="356652"/>
                  </a:moveTo>
                  <a:cubicBezTo>
                    <a:pt x="712955" y="553625"/>
                    <a:pt x="553354" y="713304"/>
                    <a:pt x="356477" y="713304"/>
                  </a:cubicBezTo>
                  <a:cubicBezTo>
                    <a:pt x="159601" y="713304"/>
                    <a:pt x="0" y="553625"/>
                    <a:pt x="0" y="356652"/>
                  </a:cubicBezTo>
                  <a:cubicBezTo>
                    <a:pt x="0" y="159679"/>
                    <a:pt x="159601" y="0"/>
                    <a:pt x="356477" y="0"/>
                  </a:cubicBezTo>
                  <a:cubicBezTo>
                    <a:pt x="553354" y="0"/>
                    <a:pt x="712955" y="159679"/>
                    <a:pt x="712955" y="356652"/>
                  </a:cubicBezTo>
                  <a:close/>
                </a:path>
              </a:pathLst>
            </a:custGeom>
            <a:solidFill>
              <a:schemeClr val="bg1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8A50FA0E-213E-7844-8CE6-3D8F22839C85}"/>
                </a:ext>
              </a:extLst>
            </p:cNvPr>
            <p:cNvSpPr/>
            <p:nvPr userDrawn="1"/>
          </p:nvSpPr>
          <p:spPr>
            <a:xfrm>
              <a:off x="11670142" y="1616416"/>
              <a:ext cx="639603" cy="639915"/>
            </a:xfrm>
            <a:custGeom>
              <a:avLst/>
              <a:gdLst>
                <a:gd name="connsiteX0" fmla="*/ 712955 w 712955"/>
                <a:gd name="connsiteY0" fmla="*/ 356652 h 713303"/>
                <a:gd name="connsiteX1" fmla="*/ 356477 w 712955"/>
                <a:gd name="connsiteY1" fmla="*/ 713304 h 713303"/>
                <a:gd name="connsiteX2" fmla="*/ 0 w 712955"/>
                <a:gd name="connsiteY2" fmla="*/ 356652 h 713303"/>
                <a:gd name="connsiteX3" fmla="*/ 356477 w 712955"/>
                <a:gd name="connsiteY3" fmla="*/ 0 h 713303"/>
                <a:gd name="connsiteX4" fmla="*/ 712955 w 712955"/>
                <a:gd name="connsiteY4" fmla="*/ 356652 h 71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955" h="713303">
                  <a:moveTo>
                    <a:pt x="712955" y="356652"/>
                  </a:moveTo>
                  <a:cubicBezTo>
                    <a:pt x="712955" y="553625"/>
                    <a:pt x="553354" y="713304"/>
                    <a:pt x="356477" y="713304"/>
                  </a:cubicBezTo>
                  <a:cubicBezTo>
                    <a:pt x="159601" y="713304"/>
                    <a:pt x="0" y="553625"/>
                    <a:pt x="0" y="356652"/>
                  </a:cubicBezTo>
                  <a:cubicBezTo>
                    <a:pt x="0" y="159679"/>
                    <a:pt x="159601" y="0"/>
                    <a:pt x="356477" y="0"/>
                  </a:cubicBezTo>
                  <a:cubicBezTo>
                    <a:pt x="553354" y="0"/>
                    <a:pt x="712955" y="159679"/>
                    <a:pt x="712955" y="356652"/>
                  </a:cubicBezTo>
                  <a:close/>
                </a:path>
              </a:pathLst>
            </a:custGeom>
            <a:solidFill>
              <a:schemeClr val="accent3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2AF52F3D-8A77-BA43-BA4F-F0DAE7E396EA}"/>
                </a:ext>
              </a:extLst>
            </p:cNvPr>
            <p:cNvSpPr/>
            <p:nvPr userDrawn="1"/>
          </p:nvSpPr>
          <p:spPr>
            <a:xfrm>
              <a:off x="10901625" y="821741"/>
              <a:ext cx="639603" cy="639915"/>
            </a:xfrm>
            <a:custGeom>
              <a:avLst/>
              <a:gdLst>
                <a:gd name="connsiteX0" fmla="*/ 712955 w 712955"/>
                <a:gd name="connsiteY0" fmla="*/ 356652 h 713303"/>
                <a:gd name="connsiteX1" fmla="*/ 356477 w 712955"/>
                <a:gd name="connsiteY1" fmla="*/ 713304 h 713303"/>
                <a:gd name="connsiteX2" fmla="*/ 0 w 712955"/>
                <a:gd name="connsiteY2" fmla="*/ 356652 h 713303"/>
                <a:gd name="connsiteX3" fmla="*/ 356477 w 712955"/>
                <a:gd name="connsiteY3" fmla="*/ 0 h 713303"/>
                <a:gd name="connsiteX4" fmla="*/ 712955 w 712955"/>
                <a:gd name="connsiteY4" fmla="*/ 356652 h 71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955" h="713303">
                  <a:moveTo>
                    <a:pt x="712955" y="356652"/>
                  </a:moveTo>
                  <a:cubicBezTo>
                    <a:pt x="712955" y="553625"/>
                    <a:pt x="553354" y="713304"/>
                    <a:pt x="356477" y="713304"/>
                  </a:cubicBezTo>
                  <a:cubicBezTo>
                    <a:pt x="159601" y="713304"/>
                    <a:pt x="0" y="553625"/>
                    <a:pt x="0" y="356652"/>
                  </a:cubicBezTo>
                  <a:cubicBezTo>
                    <a:pt x="0" y="159679"/>
                    <a:pt x="159601" y="0"/>
                    <a:pt x="356477" y="0"/>
                  </a:cubicBezTo>
                  <a:cubicBezTo>
                    <a:pt x="553354" y="0"/>
                    <a:pt x="712955" y="159679"/>
                    <a:pt x="712955" y="356652"/>
                  </a:cubicBezTo>
                  <a:close/>
                </a:path>
              </a:pathLst>
            </a:custGeom>
            <a:solidFill>
              <a:schemeClr val="accent4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DF502DE-58E8-5632-793C-20A26519F4C0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6" name="Google Shape;20;p16">
            <a:extLst>
              <a:ext uri="{FF2B5EF4-FFF2-40B4-BE49-F238E27FC236}">
                <a16:creationId xmlns:a16="http://schemas.microsoft.com/office/drawing/2014/main" id="{ED2ED17F-E99F-439D-ADA3-AE83490E473D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1;p16">
            <a:extLst>
              <a:ext uri="{FF2B5EF4-FFF2-40B4-BE49-F238E27FC236}">
                <a16:creationId xmlns:a16="http://schemas.microsoft.com/office/drawing/2014/main" id="{1449DF36-E3C1-797E-A209-8FB029FCED6D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20BEFD5-AA45-8C15-23BA-1B8A562A8D1F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A logo for a company&#10;&#10;Description automatically generated">
            <a:extLst>
              <a:ext uri="{FF2B5EF4-FFF2-40B4-BE49-F238E27FC236}">
                <a16:creationId xmlns:a16="http://schemas.microsoft.com/office/drawing/2014/main" id="{FF276E6F-CD4E-C558-C99C-EACBA479C86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62396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5589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_Slide_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3538D9D-FD9A-FC46-BC1D-00AF1DE86E15}"/>
              </a:ext>
            </a:extLst>
          </p:cNvPr>
          <p:cNvSpPr/>
          <p:nvPr userDrawn="1"/>
        </p:nvSpPr>
        <p:spPr>
          <a:xfrm>
            <a:off x="318654" y="491690"/>
            <a:ext cx="7260497" cy="650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EFB734-9DE2-1142-AFD0-623512F58649}"/>
              </a:ext>
            </a:extLst>
          </p:cNvPr>
          <p:cNvSpPr/>
          <p:nvPr userDrawn="1"/>
        </p:nvSpPr>
        <p:spPr>
          <a:xfrm>
            <a:off x="-7619" y="5768085"/>
            <a:ext cx="12222480" cy="1105154"/>
          </a:xfrm>
          <a:custGeom>
            <a:avLst/>
            <a:gdLst>
              <a:gd name="connsiteX0" fmla="*/ 0 w 12192000"/>
              <a:gd name="connsiteY0" fmla="*/ 0 h 711200"/>
              <a:gd name="connsiteX1" fmla="*/ 12192000 w 12192000"/>
              <a:gd name="connsiteY1" fmla="*/ 0 h 711200"/>
              <a:gd name="connsiteX2" fmla="*/ 12192000 w 12192000"/>
              <a:gd name="connsiteY2" fmla="*/ 711200 h 711200"/>
              <a:gd name="connsiteX3" fmla="*/ 0 w 12192000"/>
              <a:gd name="connsiteY3" fmla="*/ 711200 h 711200"/>
              <a:gd name="connsiteX4" fmla="*/ 0 w 12192000"/>
              <a:gd name="connsiteY4" fmla="*/ 0 h 711200"/>
              <a:gd name="connsiteX0" fmla="*/ 0 w 12192000"/>
              <a:gd name="connsiteY0" fmla="*/ 1337188 h 2048388"/>
              <a:gd name="connsiteX1" fmla="*/ 12172335 w 12192000"/>
              <a:gd name="connsiteY1" fmla="*/ 0 h 2048388"/>
              <a:gd name="connsiteX2" fmla="*/ 12192000 w 12192000"/>
              <a:gd name="connsiteY2" fmla="*/ 2048388 h 2048388"/>
              <a:gd name="connsiteX3" fmla="*/ 0 w 12192000"/>
              <a:gd name="connsiteY3" fmla="*/ 2048388 h 2048388"/>
              <a:gd name="connsiteX4" fmla="*/ 0 w 12192000"/>
              <a:gd name="connsiteY4" fmla="*/ 1337188 h 2048388"/>
              <a:gd name="connsiteX0" fmla="*/ 9832 w 12192000"/>
              <a:gd name="connsiteY0" fmla="*/ 816079 h 2048388"/>
              <a:gd name="connsiteX1" fmla="*/ 12172335 w 12192000"/>
              <a:gd name="connsiteY1" fmla="*/ 0 h 2048388"/>
              <a:gd name="connsiteX2" fmla="*/ 12192000 w 12192000"/>
              <a:gd name="connsiteY2" fmla="*/ 2048388 h 2048388"/>
              <a:gd name="connsiteX3" fmla="*/ 0 w 12192000"/>
              <a:gd name="connsiteY3" fmla="*/ 2048388 h 2048388"/>
              <a:gd name="connsiteX4" fmla="*/ 9832 w 12192000"/>
              <a:gd name="connsiteY4" fmla="*/ 816079 h 2048388"/>
              <a:gd name="connsiteX0" fmla="*/ 9832 w 12192000"/>
              <a:gd name="connsiteY0" fmla="*/ 540775 h 1773084"/>
              <a:gd name="connsiteX1" fmla="*/ 12103509 w 12192000"/>
              <a:gd name="connsiteY1" fmla="*/ 0 h 1773084"/>
              <a:gd name="connsiteX2" fmla="*/ 12192000 w 12192000"/>
              <a:gd name="connsiteY2" fmla="*/ 1773084 h 1773084"/>
              <a:gd name="connsiteX3" fmla="*/ 0 w 12192000"/>
              <a:gd name="connsiteY3" fmla="*/ 1773084 h 1773084"/>
              <a:gd name="connsiteX4" fmla="*/ 9832 w 12192000"/>
              <a:gd name="connsiteY4" fmla="*/ 540775 h 1773084"/>
              <a:gd name="connsiteX0" fmla="*/ 9832 w 12192000"/>
              <a:gd name="connsiteY0" fmla="*/ 737420 h 1773084"/>
              <a:gd name="connsiteX1" fmla="*/ 12103509 w 12192000"/>
              <a:gd name="connsiteY1" fmla="*/ 0 h 1773084"/>
              <a:gd name="connsiteX2" fmla="*/ 12192000 w 12192000"/>
              <a:gd name="connsiteY2" fmla="*/ 1773084 h 1773084"/>
              <a:gd name="connsiteX3" fmla="*/ 0 w 12192000"/>
              <a:gd name="connsiteY3" fmla="*/ 1773084 h 1773084"/>
              <a:gd name="connsiteX4" fmla="*/ 9832 w 12192000"/>
              <a:gd name="connsiteY4" fmla="*/ 737420 h 1773084"/>
              <a:gd name="connsiteX0" fmla="*/ 9832 w 12192000"/>
              <a:gd name="connsiteY0" fmla="*/ 737420 h 1773084"/>
              <a:gd name="connsiteX1" fmla="*/ 12103509 w 12192000"/>
              <a:gd name="connsiteY1" fmla="*/ 0 h 1773084"/>
              <a:gd name="connsiteX2" fmla="*/ 12192000 w 12192000"/>
              <a:gd name="connsiteY2" fmla="*/ 1773084 h 1773084"/>
              <a:gd name="connsiteX3" fmla="*/ 0 w 12192000"/>
              <a:gd name="connsiteY3" fmla="*/ 1773084 h 1773084"/>
              <a:gd name="connsiteX4" fmla="*/ 9832 w 12192000"/>
              <a:gd name="connsiteY4" fmla="*/ 737420 h 1773084"/>
              <a:gd name="connsiteX0" fmla="*/ 0 w 12197408"/>
              <a:gd name="connsiteY0" fmla="*/ 737420 h 1773084"/>
              <a:gd name="connsiteX1" fmla="*/ 12108917 w 12197408"/>
              <a:gd name="connsiteY1" fmla="*/ 0 h 1773084"/>
              <a:gd name="connsiteX2" fmla="*/ 12197408 w 12197408"/>
              <a:gd name="connsiteY2" fmla="*/ 1773084 h 1773084"/>
              <a:gd name="connsiteX3" fmla="*/ 5408 w 12197408"/>
              <a:gd name="connsiteY3" fmla="*/ 1773084 h 1773084"/>
              <a:gd name="connsiteX4" fmla="*/ 0 w 12197408"/>
              <a:gd name="connsiteY4" fmla="*/ 737420 h 1773084"/>
              <a:gd name="connsiteX0" fmla="*/ 2212 w 12199620"/>
              <a:gd name="connsiteY0" fmla="*/ 737420 h 1788324"/>
              <a:gd name="connsiteX1" fmla="*/ 12111129 w 12199620"/>
              <a:gd name="connsiteY1" fmla="*/ 0 h 1788324"/>
              <a:gd name="connsiteX2" fmla="*/ 12199620 w 12199620"/>
              <a:gd name="connsiteY2" fmla="*/ 1773084 h 1788324"/>
              <a:gd name="connsiteX3" fmla="*/ 0 w 12199620"/>
              <a:gd name="connsiteY3" fmla="*/ 1788324 h 1788324"/>
              <a:gd name="connsiteX4" fmla="*/ 2212 w 12199620"/>
              <a:gd name="connsiteY4" fmla="*/ 737420 h 1788324"/>
              <a:gd name="connsiteX0" fmla="*/ 2212 w 12210189"/>
              <a:gd name="connsiteY0" fmla="*/ 722180 h 1773084"/>
              <a:gd name="connsiteX1" fmla="*/ 12210189 w 12210189"/>
              <a:gd name="connsiteY1" fmla="*/ 0 h 1773084"/>
              <a:gd name="connsiteX2" fmla="*/ 12199620 w 12210189"/>
              <a:gd name="connsiteY2" fmla="*/ 1757844 h 1773084"/>
              <a:gd name="connsiteX3" fmla="*/ 0 w 12210189"/>
              <a:gd name="connsiteY3" fmla="*/ 1773084 h 1773084"/>
              <a:gd name="connsiteX4" fmla="*/ 2212 w 12210189"/>
              <a:gd name="connsiteY4" fmla="*/ 722180 h 1773084"/>
              <a:gd name="connsiteX0" fmla="*/ 2212 w 12222480"/>
              <a:gd name="connsiteY0" fmla="*/ 722180 h 1773084"/>
              <a:gd name="connsiteX1" fmla="*/ 12210189 w 12222480"/>
              <a:gd name="connsiteY1" fmla="*/ 0 h 1773084"/>
              <a:gd name="connsiteX2" fmla="*/ 12222480 w 12222480"/>
              <a:gd name="connsiteY2" fmla="*/ 1765464 h 1773084"/>
              <a:gd name="connsiteX3" fmla="*/ 0 w 12222480"/>
              <a:gd name="connsiteY3" fmla="*/ 1773084 h 1773084"/>
              <a:gd name="connsiteX4" fmla="*/ 2212 w 12222480"/>
              <a:gd name="connsiteY4" fmla="*/ 722180 h 1773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480" h="1773084">
                <a:moveTo>
                  <a:pt x="2212" y="722180"/>
                </a:moveTo>
                <a:lnTo>
                  <a:pt x="12210189" y="0"/>
                </a:lnTo>
                <a:lnTo>
                  <a:pt x="12222480" y="1765464"/>
                </a:lnTo>
                <a:lnTo>
                  <a:pt x="0" y="1773084"/>
                </a:lnTo>
                <a:cubicBezTo>
                  <a:pt x="3277" y="1362314"/>
                  <a:pt x="8767" y="729828"/>
                  <a:pt x="2212" y="722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8997D48-FFEF-2C4E-B04C-F6CB09800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8" y="631391"/>
            <a:ext cx="6881859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4CAB6F9-AA9F-F449-A5E3-4CD62D41D126}"/>
              </a:ext>
            </a:extLst>
          </p:cNvPr>
          <p:cNvSpPr/>
          <p:nvPr/>
        </p:nvSpPr>
        <p:spPr>
          <a:xfrm>
            <a:off x="6111590" y="-672448"/>
            <a:ext cx="10568830" cy="7406399"/>
          </a:xfrm>
          <a:custGeom>
            <a:avLst/>
            <a:gdLst>
              <a:gd name="connsiteX0" fmla="*/ 0 w 8625170"/>
              <a:gd name="connsiteY0" fmla="*/ 0 h 6044326"/>
              <a:gd name="connsiteX1" fmla="*/ 8625171 w 8625170"/>
              <a:gd name="connsiteY1" fmla="*/ 0 h 6044326"/>
              <a:gd name="connsiteX2" fmla="*/ 8625171 w 8625170"/>
              <a:gd name="connsiteY2" fmla="*/ 6044327 h 6044326"/>
              <a:gd name="connsiteX3" fmla="*/ 0 w 8625170"/>
              <a:gd name="connsiteY3" fmla="*/ 6044327 h 6044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5170" h="6044326">
                <a:moveTo>
                  <a:pt x="0" y="0"/>
                </a:moveTo>
                <a:lnTo>
                  <a:pt x="8625171" y="0"/>
                </a:lnTo>
                <a:lnTo>
                  <a:pt x="8625171" y="6044327"/>
                </a:lnTo>
                <a:lnTo>
                  <a:pt x="0" y="6044327"/>
                </a:lnTo>
                <a:close/>
              </a:path>
            </a:pathLst>
          </a:custGeom>
          <a:noFill/>
          <a:ln w="89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DBA36A2-0F73-394A-BEC7-9FDE0BD90E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3011" y="1473945"/>
            <a:ext cx="8428551" cy="380597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accent6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6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accent6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27017613-A0ED-6944-9175-CEDF7A241808}"/>
              </a:ext>
            </a:extLst>
          </p:cNvPr>
          <p:cNvGrpSpPr/>
          <p:nvPr userDrawn="1"/>
        </p:nvGrpSpPr>
        <p:grpSpPr>
          <a:xfrm>
            <a:off x="7831338" y="821741"/>
            <a:ext cx="5272881" cy="5314696"/>
            <a:chOff x="7816190" y="821741"/>
            <a:chExt cx="5272881" cy="5314696"/>
          </a:xfrm>
        </p:grpSpPr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DF3D4C6D-25C0-2342-A069-C1F170DD3197}"/>
                </a:ext>
              </a:extLst>
            </p:cNvPr>
            <p:cNvSpPr/>
            <p:nvPr/>
          </p:nvSpPr>
          <p:spPr>
            <a:xfrm>
              <a:off x="10153368" y="5495001"/>
              <a:ext cx="639603" cy="639915"/>
            </a:xfrm>
            <a:custGeom>
              <a:avLst/>
              <a:gdLst>
                <a:gd name="connsiteX0" fmla="*/ 712955 w 712955"/>
                <a:gd name="connsiteY0" fmla="*/ 356652 h 713303"/>
                <a:gd name="connsiteX1" fmla="*/ 356477 w 712955"/>
                <a:gd name="connsiteY1" fmla="*/ 713304 h 713303"/>
                <a:gd name="connsiteX2" fmla="*/ 0 w 712955"/>
                <a:gd name="connsiteY2" fmla="*/ 356652 h 713303"/>
                <a:gd name="connsiteX3" fmla="*/ 356477 w 712955"/>
                <a:gd name="connsiteY3" fmla="*/ 0 h 713303"/>
                <a:gd name="connsiteX4" fmla="*/ 712955 w 712955"/>
                <a:gd name="connsiteY4" fmla="*/ 356652 h 71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955" h="713303">
                  <a:moveTo>
                    <a:pt x="712955" y="356652"/>
                  </a:moveTo>
                  <a:cubicBezTo>
                    <a:pt x="712955" y="553625"/>
                    <a:pt x="553354" y="713304"/>
                    <a:pt x="356477" y="713304"/>
                  </a:cubicBezTo>
                  <a:cubicBezTo>
                    <a:pt x="159601" y="713304"/>
                    <a:pt x="0" y="553625"/>
                    <a:pt x="0" y="356652"/>
                  </a:cubicBezTo>
                  <a:cubicBezTo>
                    <a:pt x="0" y="159679"/>
                    <a:pt x="159601" y="0"/>
                    <a:pt x="356477" y="0"/>
                  </a:cubicBezTo>
                  <a:cubicBezTo>
                    <a:pt x="553354" y="0"/>
                    <a:pt x="712955" y="159679"/>
                    <a:pt x="712955" y="356652"/>
                  </a:cubicBezTo>
                  <a:close/>
                </a:path>
              </a:pathLst>
            </a:custGeom>
            <a:solidFill>
              <a:srgbClr val="F54359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6830ACFF-A5D7-6F4C-A34B-AA8D0DD43C0A}"/>
                </a:ext>
              </a:extLst>
            </p:cNvPr>
            <p:cNvSpPr/>
            <p:nvPr/>
          </p:nvSpPr>
          <p:spPr>
            <a:xfrm>
              <a:off x="10906911" y="5493478"/>
              <a:ext cx="642645" cy="642959"/>
            </a:xfrm>
            <a:custGeom>
              <a:avLst/>
              <a:gdLst>
                <a:gd name="connsiteX0" fmla="*/ 617186 w 716346"/>
                <a:gd name="connsiteY0" fmla="*/ 716697 h 716696"/>
                <a:gd name="connsiteX1" fmla="*/ 716347 w 716346"/>
                <a:gd name="connsiteY1" fmla="*/ 716697 h 716696"/>
                <a:gd name="connsiteX2" fmla="*/ 716347 w 716346"/>
                <a:gd name="connsiteY2" fmla="*/ 0 h 716696"/>
                <a:gd name="connsiteX3" fmla="*/ 0 w 716346"/>
                <a:gd name="connsiteY3" fmla="*/ 0 h 716696"/>
                <a:gd name="connsiteX4" fmla="*/ 0 w 716346"/>
                <a:gd name="connsiteY4" fmla="*/ 99209 h 716696"/>
                <a:gd name="connsiteX5" fmla="*/ 617186 w 716346"/>
                <a:gd name="connsiteY5" fmla="*/ 716697 h 716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6346" h="716696">
                  <a:moveTo>
                    <a:pt x="617186" y="716697"/>
                  </a:moveTo>
                  <a:lnTo>
                    <a:pt x="716347" y="716697"/>
                  </a:lnTo>
                  <a:lnTo>
                    <a:pt x="716347" y="0"/>
                  </a:lnTo>
                  <a:lnTo>
                    <a:pt x="0" y="0"/>
                  </a:lnTo>
                  <a:lnTo>
                    <a:pt x="0" y="99209"/>
                  </a:lnTo>
                  <a:cubicBezTo>
                    <a:pt x="0" y="440234"/>
                    <a:pt x="276328" y="716697"/>
                    <a:pt x="617186" y="716697"/>
                  </a:cubicBezTo>
                  <a:close/>
                </a:path>
              </a:pathLst>
            </a:custGeom>
            <a:solidFill>
              <a:srgbClr val="FDC82F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F2C17AEA-0720-F844-BD3E-AEA5E3703AE2}"/>
                </a:ext>
              </a:extLst>
            </p:cNvPr>
            <p:cNvSpPr/>
            <p:nvPr/>
          </p:nvSpPr>
          <p:spPr>
            <a:xfrm>
              <a:off x="10909473" y="3185842"/>
              <a:ext cx="642646" cy="642959"/>
            </a:xfrm>
            <a:custGeom>
              <a:avLst/>
              <a:gdLst>
                <a:gd name="connsiteX0" fmla="*/ 716347 w 716347"/>
                <a:gd name="connsiteY0" fmla="*/ 99209 h 716696"/>
                <a:gd name="connsiteX1" fmla="*/ 716347 w 716347"/>
                <a:gd name="connsiteY1" fmla="*/ 0 h 716696"/>
                <a:gd name="connsiteX2" fmla="*/ 0 w 716347"/>
                <a:gd name="connsiteY2" fmla="*/ 0 h 716696"/>
                <a:gd name="connsiteX3" fmla="*/ 0 w 716347"/>
                <a:gd name="connsiteY3" fmla="*/ 716697 h 716696"/>
                <a:gd name="connsiteX4" fmla="*/ 99161 w 716347"/>
                <a:gd name="connsiteY4" fmla="*/ 716697 h 716696"/>
                <a:gd name="connsiteX5" fmla="*/ 716347 w 716347"/>
                <a:gd name="connsiteY5" fmla="*/ 99209 h 716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6347" h="716696">
                  <a:moveTo>
                    <a:pt x="716347" y="99209"/>
                  </a:moveTo>
                  <a:lnTo>
                    <a:pt x="716347" y="0"/>
                  </a:lnTo>
                  <a:lnTo>
                    <a:pt x="0" y="0"/>
                  </a:lnTo>
                  <a:lnTo>
                    <a:pt x="0" y="716697"/>
                  </a:lnTo>
                  <a:lnTo>
                    <a:pt x="99161" y="716697"/>
                  </a:lnTo>
                  <a:cubicBezTo>
                    <a:pt x="440019" y="716697"/>
                    <a:pt x="716347" y="440234"/>
                    <a:pt x="716347" y="99209"/>
                  </a:cubicBezTo>
                  <a:close/>
                </a:path>
              </a:pathLst>
            </a:custGeom>
            <a:solidFill>
              <a:srgbClr val="F54359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20D4EAE0-3273-C843-A1AF-4E7581F0F9F9}"/>
                </a:ext>
              </a:extLst>
            </p:cNvPr>
            <p:cNvSpPr/>
            <p:nvPr/>
          </p:nvSpPr>
          <p:spPr>
            <a:xfrm>
              <a:off x="9361669" y="5500296"/>
              <a:ext cx="625194" cy="626769"/>
            </a:xfrm>
            <a:custGeom>
              <a:avLst/>
              <a:gdLst>
                <a:gd name="connsiteX0" fmla="*/ 696580 w 696894"/>
                <a:gd name="connsiteY0" fmla="*/ 685255 h 698649"/>
                <a:gd name="connsiteX1" fmla="*/ 10401 w 696894"/>
                <a:gd name="connsiteY1" fmla="*/ 437 h 698649"/>
                <a:gd name="connsiteX2" fmla="*/ 1565 w 696894"/>
                <a:gd name="connsiteY2" fmla="*/ 1777 h 698649"/>
                <a:gd name="connsiteX3" fmla="*/ 762 w 696894"/>
                <a:gd name="connsiteY3" fmla="*/ 10081 h 698649"/>
                <a:gd name="connsiteX4" fmla="*/ 675785 w 696894"/>
                <a:gd name="connsiteY4" fmla="*/ 696953 h 698649"/>
                <a:gd name="connsiteX5" fmla="*/ 695867 w 696894"/>
                <a:gd name="connsiteY5" fmla="*/ 698649 h 698649"/>
                <a:gd name="connsiteX6" fmla="*/ 696580 w 696894"/>
                <a:gd name="connsiteY6" fmla="*/ 685255 h 69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6894" h="698649">
                  <a:moveTo>
                    <a:pt x="696580" y="685255"/>
                  </a:moveTo>
                  <a:cubicBezTo>
                    <a:pt x="713896" y="-41086"/>
                    <a:pt x="10401" y="437"/>
                    <a:pt x="10401" y="437"/>
                  </a:cubicBezTo>
                  <a:lnTo>
                    <a:pt x="1565" y="1777"/>
                  </a:lnTo>
                  <a:lnTo>
                    <a:pt x="762" y="10081"/>
                  </a:lnTo>
                  <a:cubicBezTo>
                    <a:pt x="762" y="10081"/>
                    <a:pt x="-49934" y="644447"/>
                    <a:pt x="675785" y="696953"/>
                  </a:cubicBezTo>
                  <a:lnTo>
                    <a:pt x="695867" y="698649"/>
                  </a:lnTo>
                  <a:lnTo>
                    <a:pt x="696580" y="685255"/>
                  </a:lnTo>
                  <a:close/>
                </a:path>
              </a:pathLst>
            </a:custGeom>
            <a:solidFill>
              <a:schemeClr val="tx2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3F4BAF3C-5404-804D-9560-CFA685CF78EF}"/>
                </a:ext>
              </a:extLst>
            </p:cNvPr>
            <p:cNvSpPr/>
            <p:nvPr/>
          </p:nvSpPr>
          <p:spPr>
            <a:xfrm>
              <a:off x="10927569" y="3958580"/>
              <a:ext cx="615261" cy="620848"/>
            </a:xfrm>
            <a:custGeom>
              <a:avLst/>
              <a:gdLst>
                <a:gd name="connsiteX0" fmla="*/ 685823 w 685822"/>
                <a:gd name="connsiteY0" fmla="*/ 692051 h 692050"/>
                <a:gd name="connsiteX1" fmla="*/ 685823 w 685822"/>
                <a:gd name="connsiteY1" fmla="*/ 0 h 692050"/>
                <a:gd name="connsiteX2" fmla="*/ 0 w 685822"/>
                <a:gd name="connsiteY2" fmla="*/ 692051 h 692050"/>
                <a:gd name="connsiteX3" fmla="*/ 685823 w 685822"/>
                <a:gd name="connsiteY3" fmla="*/ 692051 h 69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22" h="692050">
                  <a:moveTo>
                    <a:pt x="685823" y="692051"/>
                  </a:moveTo>
                  <a:lnTo>
                    <a:pt x="685823" y="0"/>
                  </a:lnTo>
                  <a:cubicBezTo>
                    <a:pt x="324257" y="40898"/>
                    <a:pt x="37843" y="329416"/>
                    <a:pt x="0" y="692051"/>
                  </a:cubicBezTo>
                  <a:lnTo>
                    <a:pt x="685823" y="692051"/>
                  </a:lnTo>
                  <a:close/>
                </a:path>
              </a:pathLst>
            </a:custGeom>
            <a:solidFill>
              <a:srgbClr val="EBBDA9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F02744D1-280A-2347-B697-4B924FA5813A}"/>
                </a:ext>
              </a:extLst>
            </p:cNvPr>
            <p:cNvSpPr/>
            <p:nvPr/>
          </p:nvSpPr>
          <p:spPr>
            <a:xfrm>
              <a:off x="11697046" y="2408700"/>
              <a:ext cx="615261" cy="620848"/>
            </a:xfrm>
            <a:custGeom>
              <a:avLst/>
              <a:gdLst>
                <a:gd name="connsiteX0" fmla="*/ 685822 w 685822"/>
                <a:gd name="connsiteY0" fmla="*/ 692051 h 692050"/>
                <a:gd name="connsiteX1" fmla="*/ 685822 w 685822"/>
                <a:gd name="connsiteY1" fmla="*/ 0 h 692050"/>
                <a:gd name="connsiteX2" fmla="*/ 0 w 685822"/>
                <a:gd name="connsiteY2" fmla="*/ 692051 h 692050"/>
                <a:gd name="connsiteX3" fmla="*/ 685822 w 685822"/>
                <a:gd name="connsiteY3" fmla="*/ 692051 h 69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22" h="692050">
                  <a:moveTo>
                    <a:pt x="685822" y="692051"/>
                  </a:moveTo>
                  <a:lnTo>
                    <a:pt x="685822" y="0"/>
                  </a:lnTo>
                  <a:cubicBezTo>
                    <a:pt x="324257" y="40898"/>
                    <a:pt x="37843" y="329416"/>
                    <a:pt x="0" y="692051"/>
                  </a:cubicBezTo>
                  <a:lnTo>
                    <a:pt x="685822" y="692051"/>
                  </a:lnTo>
                  <a:close/>
                </a:path>
              </a:pathLst>
            </a:custGeom>
            <a:solidFill>
              <a:srgbClr val="F54359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A5A92DC1-4F9B-BE4D-B84A-CFA2A424CAE5}"/>
                </a:ext>
              </a:extLst>
            </p:cNvPr>
            <p:cNvSpPr/>
            <p:nvPr userDrawn="1"/>
          </p:nvSpPr>
          <p:spPr>
            <a:xfrm>
              <a:off x="8602003" y="4728111"/>
              <a:ext cx="1389301" cy="615562"/>
            </a:xfrm>
            <a:custGeom>
              <a:avLst/>
              <a:gdLst>
                <a:gd name="connsiteX0" fmla="*/ 897442 w 1548633"/>
                <a:gd name="connsiteY0" fmla="*/ 680710 h 686157"/>
                <a:gd name="connsiteX1" fmla="*/ 793819 w 1548633"/>
                <a:gd name="connsiteY1" fmla="*/ 686157 h 686157"/>
                <a:gd name="connsiteX2" fmla="*/ 691713 w 1548633"/>
                <a:gd name="connsiteY2" fmla="*/ 686157 h 686157"/>
                <a:gd name="connsiteX3" fmla="*/ 0 w 1548633"/>
                <a:gd name="connsiteY3" fmla="*/ 686157 h 686157"/>
                <a:gd name="connsiteX4" fmla="*/ 655298 w 1548633"/>
                <a:gd name="connsiteY4" fmla="*/ 4733 h 686157"/>
                <a:gd name="connsiteX5" fmla="*/ 735269 w 1548633"/>
                <a:gd name="connsiteY5" fmla="*/ 0 h 686157"/>
                <a:gd name="connsiteX6" fmla="*/ 856921 w 1548633"/>
                <a:gd name="connsiteY6" fmla="*/ 0 h 686157"/>
                <a:gd name="connsiteX7" fmla="*/ 856921 w 1548633"/>
                <a:gd name="connsiteY7" fmla="*/ 0 h 686157"/>
                <a:gd name="connsiteX8" fmla="*/ 1548634 w 1548633"/>
                <a:gd name="connsiteY8" fmla="*/ 0 h 686157"/>
                <a:gd name="connsiteX9" fmla="*/ 897442 w 1548633"/>
                <a:gd name="connsiteY9" fmla="*/ 680710 h 68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8633" h="686157">
                  <a:moveTo>
                    <a:pt x="897442" y="680710"/>
                  </a:moveTo>
                  <a:cubicBezTo>
                    <a:pt x="858706" y="685890"/>
                    <a:pt x="795247" y="686157"/>
                    <a:pt x="793819" y="686157"/>
                  </a:cubicBezTo>
                  <a:lnTo>
                    <a:pt x="691713" y="686157"/>
                  </a:lnTo>
                  <a:lnTo>
                    <a:pt x="0" y="686157"/>
                  </a:lnTo>
                  <a:cubicBezTo>
                    <a:pt x="39450" y="336649"/>
                    <a:pt x="310155" y="57329"/>
                    <a:pt x="655298" y="4733"/>
                  </a:cubicBezTo>
                  <a:cubicBezTo>
                    <a:pt x="690553" y="89"/>
                    <a:pt x="735269" y="0"/>
                    <a:pt x="735269" y="0"/>
                  </a:cubicBezTo>
                  <a:lnTo>
                    <a:pt x="856921" y="0"/>
                  </a:lnTo>
                  <a:lnTo>
                    <a:pt x="856921" y="0"/>
                  </a:lnTo>
                  <a:lnTo>
                    <a:pt x="1548634" y="0"/>
                  </a:lnTo>
                  <a:cubicBezTo>
                    <a:pt x="1509273" y="348080"/>
                    <a:pt x="1240710" y="626507"/>
                    <a:pt x="897442" y="680710"/>
                  </a:cubicBezTo>
                  <a:close/>
                </a:path>
              </a:pathLst>
            </a:custGeom>
            <a:solidFill>
              <a:srgbClr val="FDC82F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0" name="Graphic 4">
              <a:extLst>
                <a:ext uri="{FF2B5EF4-FFF2-40B4-BE49-F238E27FC236}">
                  <a16:creationId xmlns:a16="http://schemas.microsoft.com/office/drawing/2014/main" id="{443447AB-1CE5-5343-B877-E1EB66D8EFE8}"/>
                </a:ext>
              </a:extLst>
            </p:cNvPr>
            <p:cNvGrpSpPr/>
            <p:nvPr userDrawn="1"/>
          </p:nvGrpSpPr>
          <p:grpSpPr>
            <a:xfrm>
              <a:off x="9357867" y="856659"/>
              <a:ext cx="1389464" cy="628402"/>
              <a:chOff x="5481079" y="27536"/>
              <a:chExt cx="1548814" cy="700470"/>
            </a:xfrm>
            <a:solidFill>
              <a:srgbClr val="F54359"/>
            </a:solidFill>
          </p:grpSpPr>
          <p:sp>
            <p:nvSpPr>
              <p:cNvPr id="121" name="Freeform 120">
                <a:extLst>
                  <a:ext uri="{FF2B5EF4-FFF2-40B4-BE49-F238E27FC236}">
                    <a16:creationId xmlns:a16="http://schemas.microsoft.com/office/drawing/2014/main" id="{7ABD0DD8-BA96-A448-9CED-80D0576397CC}"/>
                  </a:ext>
                </a:extLst>
              </p:cNvPr>
              <p:cNvSpPr/>
              <p:nvPr/>
            </p:nvSpPr>
            <p:spPr>
              <a:xfrm>
                <a:off x="6237681" y="27536"/>
                <a:ext cx="792213" cy="700470"/>
              </a:xfrm>
              <a:custGeom>
                <a:avLst/>
                <a:gdLst>
                  <a:gd name="connsiteX0" fmla="*/ 0 w 792213"/>
                  <a:gd name="connsiteY0" fmla="*/ 29914 h 700470"/>
                  <a:gd name="connsiteX1" fmla="*/ 782751 w 792213"/>
                  <a:gd name="connsiteY1" fmla="*/ 694640 h 700470"/>
                  <a:gd name="connsiteX2" fmla="*/ 792034 w 792213"/>
                  <a:gd name="connsiteY2" fmla="*/ 692497 h 700470"/>
                  <a:gd name="connsiteX3" fmla="*/ 792212 w 792213"/>
                  <a:gd name="connsiteY3" fmla="*/ 683568 h 700470"/>
                  <a:gd name="connsiteX4" fmla="*/ 17583 w 792213"/>
                  <a:gd name="connsiteY4" fmla="*/ 0 h 700470"/>
                  <a:gd name="connsiteX5" fmla="*/ 0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0" y="29914"/>
                    </a:moveTo>
                    <a:cubicBezTo>
                      <a:pt x="36772" y="808494"/>
                      <a:pt x="782751" y="694640"/>
                      <a:pt x="782751" y="694640"/>
                    </a:cubicBezTo>
                    <a:lnTo>
                      <a:pt x="792034" y="692497"/>
                    </a:lnTo>
                    <a:lnTo>
                      <a:pt x="792212" y="683568"/>
                    </a:lnTo>
                    <a:cubicBezTo>
                      <a:pt x="792212" y="683568"/>
                      <a:pt x="798103" y="893"/>
                      <a:pt x="17583" y="0"/>
                    </a:cubicBezTo>
                    <a:lnTo>
                      <a:pt x="0" y="29914"/>
                    </a:lnTo>
                    <a:close/>
                  </a:path>
                </a:pathLst>
              </a:custGeom>
              <a:solidFill>
                <a:srgbClr val="F54359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22" name="Freeform 121">
                <a:extLst>
                  <a:ext uri="{FF2B5EF4-FFF2-40B4-BE49-F238E27FC236}">
                    <a16:creationId xmlns:a16="http://schemas.microsoft.com/office/drawing/2014/main" id="{07022170-01AC-9B42-A8D8-F7AA76FD53C8}"/>
                  </a:ext>
                </a:extLst>
              </p:cNvPr>
              <p:cNvSpPr/>
              <p:nvPr/>
            </p:nvSpPr>
            <p:spPr>
              <a:xfrm>
                <a:off x="5481079" y="27536"/>
                <a:ext cx="792213" cy="700470"/>
              </a:xfrm>
              <a:custGeom>
                <a:avLst/>
                <a:gdLst>
                  <a:gd name="connsiteX0" fmla="*/ 792214 w 792213"/>
                  <a:gd name="connsiteY0" fmla="*/ 29914 h 700470"/>
                  <a:gd name="connsiteX1" fmla="*/ 9462 w 792213"/>
                  <a:gd name="connsiteY1" fmla="*/ 694640 h 700470"/>
                  <a:gd name="connsiteX2" fmla="*/ 180 w 792213"/>
                  <a:gd name="connsiteY2" fmla="*/ 692497 h 700470"/>
                  <a:gd name="connsiteX3" fmla="*/ 1 w 792213"/>
                  <a:gd name="connsiteY3" fmla="*/ 683568 h 700470"/>
                  <a:gd name="connsiteX4" fmla="*/ 774631 w 792213"/>
                  <a:gd name="connsiteY4" fmla="*/ 0 h 700470"/>
                  <a:gd name="connsiteX5" fmla="*/ 792214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792214" y="29914"/>
                    </a:moveTo>
                    <a:cubicBezTo>
                      <a:pt x="755441" y="808494"/>
                      <a:pt x="9462" y="694640"/>
                      <a:pt x="9462" y="694640"/>
                    </a:cubicBezTo>
                    <a:lnTo>
                      <a:pt x="180" y="692497"/>
                    </a:lnTo>
                    <a:lnTo>
                      <a:pt x="1" y="683568"/>
                    </a:lnTo>
                    <a:cubicBezTo>
                      <a:pt x="1" y="683568"/>
                      <a:pt x="-5889" y="893"/>
                      <a:pt x="774631" y="0"/>
                    </a:cubicBezTo>
                    <a:lnTo>
                      <a:pt x="792214" y="29914"/>
                    </a:lnTo>
                    <a:close/>
                  </a:path>
                </a:pathLst>
              </a:custGeom>
              <a:solidFill>
                <a:srgbClr val="F54359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34918573-5310-2146-9F4B-DA5D479F8787}"/>
                </a:ext>
              </a:extLst>
            </p:cNvPr>
            <p:cNvSpPr/>
            <p:nvPr/>
          </p:nvSpPr>
          <p:spPr>
            <a:xfrm>
              <a:off x="11691558" y="848174"/>
              <a:ext cx="625195" cy="626769"/>
            </a:xfrm>
            <a:custGeom>
              <a:avLst/>
              <a:gdLst>
                <a:gd name="connsiteX0" fmla="*/ 696581 w 696895"/>
                <a:gd name="connsiteY0" fmla="*/ 685255 h 698649"/>
                <a:gd name="connsiteX1" fmla="*/ 10401 w 696895"/>
                <a:gd name="connsiteY1" fmla="*/ 437 h 698649"/>
                <a:gd name="connsiteX2" fmla="*/ 1565 w 696895"/>
                <a:gd name="connsiteY2" fmla="*/ 1777 h 698649"/>
                <a:gd name="connsiteX3" fmla="*/ 762 w 696895"/>
                <a:gd name="connsiteY3" fmla="*/ 10081 h 698649"/>
                <a:gd name="connsiteX4" fmla="*/ 675785 w 696895"/>
                <a:gd name="connsiteY4" fmla="*/ 696953 h 698649"/>
                <a:gd name="connsiteX5" fmla="*/ 695867 w 696895"/>
                <a:gd name="connsiteY5" fmla="*/ 698649 h 698649"/>
                <a:gd name="connsiteX6" fmla="*/ 696581 w 696895"/>
                <a:gd name="connsiteY6" fmla="*/ 685255 h 69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6895" h="698649">
                  <a:moveTo>
                    <a:pt x="696581" y="685255"/>
                  </a:moveTo>
                  <a:cubicBezTo>
                    <a:pt x="713896" y="-41086"/>
                    <a:pt x="10401" y="437"/>
                    <a:pt x="10401" y="437"/>
                  </a:cubicBezTo>
                  <a:lnTo>
                    <a:pt x="1565" y="1777"/>
                  </a:lnTo>
                  <a:lnTo>
                    <a:pt x="762" y="10081"/>
                  </a:lnTo>
                  <a:cubicBezTo>
                    <a:pt x="762" y="10081"/>
                    <a:pt x="-49934" y="644446"/>
                    <a:pt x="675785" y="696953"/>
                  </a:cubicBezTo>
                  <a:lnTo>
                    <a:pt x="695867" y="698649"/>
                  </a:lnTo>
                  <a:lnTo>
                    <a:pt x="696581" y="685255"/>
                  </a:lnTo>
                  <a:close/>
                </a:path>
              </a:pathLst>
            </a:custGeom>
            <a:solidFill>
              <a:srgbClr val="FDC82F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387C1C2C-DCDB-4E44-8076-E693073F3E3D}"/>
                </a:ext>
              </a:extLst>
            </p:cNvPr>
            <p:cNvSpPr/>
            <p:nvPr userDrawn="1"/>
          </p:nvSpPr>
          <p:spPr>
            <a:xfrm>
              <a:off x="9368357" y="1641250"/>
              <a:ext cx="620546" cy="615562"/>
            </a:xfrm>
            <a:custGeom>
              <a:avLst/>
              <a:gdLst>
                <a:gd name="connsiteX0" fmla="*/ 691713 w 691713"/>
                <a:gd name="connsiteY0" fmla="*/ 0 h 686157"/>
                <a:gd name="connsiteX1" fmla="*/ 0 w 691713"/>
                <a:gd name="connsiteY1" fmla="*/ 0 h 686157"/>
                <a:gd name="connsiteX2" fmla="*/ 691713 w 691713"/>
                <a:gd name="connsiteY2" fmla="*/ 686157 h 686157"/>
                <a:gd name="connsiteX3" fmla="*/ 691713 w 691713"/>
                <a:gd name="connsiteY3" fmla="*/ 0 h 68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713" h="686157">
                  <a:moveTo>
                    <a:pt x="691713" y="0"/>
                  </a:moveTo>
                  <a:lnTo>
                    <a:pt x="0" y="0"/>
                  </a:lnTo>
                  <a:cubicBezTo>
                    <a:pt x="40878" y="361742"/>
                    <a:pt x="329256" y="648295"/>
                    <a:pt x="691713" y="686157"/>
                  </a:cubicBezTo>
                  <a:lnTo>
                    <a:pt x="691713" y="0"/>
                  </a:lnTo>
                  <a:close/>
                </a:path>
              </a:pathLst>
            </a:custGeom>
            <a:solidFill>
              <a:schemeClr val="tx2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695814FC-C74C-6C42-982E-7D13F4BDD265}"/>
                </a:ext>
              </a:extLst>
            </p:cNvPr>
            <p:cNvSpPr/>
            <p:nvPr userDrawn="1"/>
          </p:nvSpPr>
          <p:spPr>
            <a:xfrm>
              <a:off x="10153688" y="1639248"/>
              <a:ext cx="1387540" cy="619487"/>
            </a:xfrm>
            <a:custGeom>
              <a:avLst/>
              <a:gdLst>
                <a:gd name="connsiteX0" fmla="*/ 0 w 1546670"/>
                <a:gd name="connsiteY0" fmla="*/ 690533 h 690532"/>
                <a:gd name="connsiteX1" fmla="*/ 1546670 w 1546670"/>
                <a:gd name="connsiteY1" fmla="*/ 690533 h 690532"/>
                <a:gd name="connsiteX2" fmla="*/ 773290 w 1546670"/>
                <a:gd name="connsiteY2" fmla="*/ 0 h 690532"/>
                <a:gd name="connsiteX3" fmla="*/ 0 w 1546670"/>
                <a:gd name="connsiteY3" fmla="*/ 690533 h 69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670" h="690532">
                  <a:moveTo>
                    <a:pt x="0" y="690533"/>
                  </a:moveTo>
                  <a:lnTo>
                    <a:pt x="1546670" y="690533"/>
                  </a:lnTo>
                  <a:cubicBezTo>
                    <a:pt x="1502758" y="302002"/>
                    <a:pt x="1173413" y="0"/>
                    <a:pt x="773290" y="0"/>
                  </a:cubicBezTo>
                  <a:cubicBezTo>
                    <a:pt x="373346" y="0"/>
                    <a:pt x="43913" y="302002"/>
                    <a:pt x="0" y="690533"/>
                  </a:cubicBezTo>
                  <a:close/>
                </a:path>
              </a:pathLst>
            </a:custGeom>
            <a:solidFill>
              <a:srgbClr val="FDC82F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4" name="Graphic 4">
              <a:extLst>
                <a:ext uri="{FF2B5EF4-FFF2-40B4-BE49-F238E27FC236}">
                  <a16:creationId xmlns:a16="http://schemas.microsoft.com/office/drawing/2014/main" id="{BBF0AB99-18F8-C145-B165-64A4C7F6BDF3}"/>
                </a:ext>
              </a:extLst>
            </p:cNvPr>
            <p:cNvGrpSpPr/>
            <p:nvPr userDrawn="1"/>
          </p:nvGrpSpPr>
          <p:grpSpPr>
            <a:xfrm>
              <a:off x="10153767" y="2407097"/>
              <a:ext cx="1389384" cy="628402"/>
              <a:chOff x="6368257" y="1755787"/>
              <a:chExt cx="1548725" cy="700470"/>
            </a:xfrm>
            <a:solidFill>
              <a:srgbClr val="004438"/>
            </a:solidFill>
          </p:grpSpPr>
          <p:sp>
            <p:nvSpPr>
              <p:cNvPr id="119" name="Freeform 118">
                <a:extLst>
                  <a:ext uri="{FF2B5EF4-FFF2-40B4-BE49-F238E27FC236}">
                    <a16:creationId xmlns:a16="http://schemas.microsoft.com/office/drawing/2014/main" id="{09FB7997-BE72-1D45-A453-7B16B087F6F2}"/>
                  </a:ext>
                </a:extLst>
              </p:cNvPr>
              <p:cNvSpPr/>
              <p:nvPr/>
            </p:nvSpPr>
            <p:spPr>
              <a:xfrm>
                <a:off x="7124769" y="1755787"/>
                <a:ext cx="792213" cy="700470"/>
              </a:xfrm>
              <a:custGeom>
                <a:avLst/>
                <a:gdLst>
                  <a:gd name="connsiteX0" fmla="*/ 0 w 792213"/>
                  <a:gd name="connsiteY0" fmla="*/ 29914 h 700470"/>
                  <a:gd name="connsiteX1" fmla="*/ 782752 w 792213"/>
                  <a:gd name="connsiteY1" fmla="*/ 694640 h 700470"/>
                  <a:gd name="connsiteX2" fmla="*/ 792034 w 792213"/>
                  <a:gd name="connsiteY2" fmla="*/ 692497 h 700470"/>
                  <a:gd name="connsiteX3" fmla="*/ 792212 w 792213"/>
                  <a:gd name="connsiteY3" fmla="*/ 683568 h 700470"/>
                  <a:gd name="connsiteX4" fmla="*/ 17583 w 792213"/>
                  <a:gd name="connsiteY4" fmla="*/ 0 h 700470"/>
                  <a:gd name="connsiteX5" fmla="*/ 0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0" y="29914"/>
                    </a:moveTo>
                    <a:cubicBezTo>
                      <a:pt x="36772" y="808494"/>
                      <a:pt x="782752" y="694640"/>
                      <a:pt x="782752" y="694640"/>
                    </a:cubicBezTo>
                    <a:lnTo>
                      <a:pt x="792034" y="692497"/>
                    </a:lnTo>
                    <a:lnTo>
                      <a:pt x="792212" y="683568"/>
                    </a:lnTo>
                    <a:cubicBezTo>
                      <a:pt x="792212" y="683568"/>
                      <a:pt x="798103" y="893"/>
                      <a:pt x="17583" y="0"/>
                    </a:cubicBezTo>
                    <a:lnTo>
                      <a:pt x="0" y="29914"/>
                    </a:lnTo>
                    <a:close/>
                  </a:path>
                </a:pathLst>
              </a:custGeom>
              <a:solidFill>
                <a:schemeClr val="tx2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20" name="Freeform 119">
                <a:extLst>
                  <a:ext uri="{FF2B5EF4-FFF2-40B4-BE49-F238E27FC236}">
                    <a16:creationId xmlns:a16="http://schemas.microsoft.com/office/drawing/2014/main" id="{D5B15B36-FF14-4E41-B1C2-D5567288E2ED}"/>
                  </a:ext>
                </a:extLst>
              </p:cNvPr>
              <p:cNvSpPr/>
              <p:nvPr/>
            </p:nvSpPr>
            <p:spPr>
              <a:xfrm>
                <a:off x="6368257" y="1755787"/>
                <a:ext cx="792213" cy="700470"/>
              </a:xfrm>
              <a:custGeom>
                <a:avLst/>
                <a:gdLst>
                  <a:gd name="connsiteX0" fmla="*/ 792213 w 792213"/>
                  <a:gd name="connsiteY0" fmla="*/ 29914 h 700470"/>
                  <a:gd name="connsiteX1" fmla="*/ 9462 w 792213"/>
                  <a:gd name="connsiteY1" fmla="*/ 694640 h 700470"/>
                  <a:gd name="connsiteX2" fmla="*/ 180 w 792213"/>
                  <a:gd name="connsiteY2" fmla="*/ 692497 h 700470"/>
                  <a:gd name="connsiteX3" fmla="*/ 1 w 792213"/>
                  <a:gd name="connsiteY3" fmla="*/ 683568 h 700470"/>
                  <a:gd name="connsiteX4" fmla="*/ 774631 w 792213"/>
                  <a:gd name="connsiteY4" fmla="*/ 0 h 700470"/>
                  <a:gd name="connsiteX5" fmla="*/ 792213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792213" y="29914"/>
                    </a:moveTo>
                    <a:cubicBezTo>
                      <a:pt x="755441" y="808494"/>
                      <a:pt x="9462" y="694640"/>
                      <a:pt x="9462" y="694640"/>
                    </a:cubicBezTo>
                    <a:lnTo>
                      <a:pt x="180" y="692497"/>
                    </a:lnTo>
                    <a:lnTo>
                      <a:pt x="1" y="683568"/>
                    </a:lnTo>
                    <a:cubicBezTo>
                      <a:pt x="1" y="683568"/>
                      <a:pt x="-5889" y="893"/>
                      <a:pt x="774631" y="0"/>
                    </a:cubicBezTo>
                    <a:lnTo>
                      <a:pt x="792213" y="29914"/>
                    </a:lnTo>
                    <a:close/>
                  </a:path>
                </a:pathLst>
              </a:custGeom>
              <a:solidFill>
                <a:schemeClr val="tx2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6DF60029-76B6-1542-9CC9-EA51AFD1BD87}"/>
                </a:ext>
              </a:extLst>
            </p:cNvPr>
            <p:cNvSpPr/>
            <p:nvPr/>
          </p:nvSpPr>
          <p:spPr>
            <a:xfrm>
              <a:off x="10153688" y="4738446"/>
              <a:ext cx="1387540" cy="619487"/>
            </a:xfrm>
            <a:custGeom>
              <a:avLst/>
              <a:gdLst>
                <a:gd name="connsiteX0" fmla="*/ 0 w 1546670"/>
                <a:gd name="connsiteY0" fmla="*/ 690533 h 690532"/>
                <a:gd name="connsiteX1" fmla="*/ 1546670 w 1546670"/>
                <a:gd name="connsiteY1" fmla="*/ 690533 h 690532"/>
                <a:gd name="connsiteX2" fmla="*/ 773290 w 1546670"/>
                <a:gd name="connsiteY2" fmla="*/ 0 h 690532"/>
                <a:gd name="connsiteX3" fmla="*/ 0 w 1546670"/>
                <a:gd name="connsiteY3" fmla="*/ 690533 h 69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670" h="690532">
                  <a:moveTo>
                    <a:pt x="0" y="690533"/>
                  </a:moveTo>
                  <a:lnTo>
                    <a:pt x="1546670" y="690533"/>
                  </a:lnTo>
                  <a:cubicBezTo>
                    <a:pt x="1502758" y="302002"/>
                    <a:pt x="1173413" y="0"/>
                    <a:pt x="773290" y="0"/>
                  </a:cubicBezTo>
                  <a:cubicBezTo>
                    <a:pt x="373346" y="89"/>
                    <a:pt x="43913" y="302002"/>
                    <a:pt x="0" y="690533"/>
                  </a:cubicBezTo>
                  <a:close/>
                </a:path>
              </a:pathLst>
            </a:custGeom>
            <a:solidFill>
              <a:srgbClr val="004438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C81E85D4-A609-814B-BC80-72F90B9FA21C}"/>
                </a:ext>
              </a:extLst>
            </p:cNvPr>
            <p:cNvSpPr/>
            <p:nvPr/>
          </p:nvSpPr>
          <p:spPr>
            <a:xfrm>
              <a:off x="11701531" y="3957138"/>
              <a:ext cx="1387540" cy="619487"/>
            </a:xfrm>
            <a:custGeom>
              <a:avLst/>
              <a:gdLst>
                <a:gd name="connsiteX0" fmla="*/ 1546670 w 1546670"/>
                <a:gd name="connsiteY0" fmla="*/ 0 h 690532"/>
                <a:gd name="connsiteX1" fmla="*/ 0 w 1546670"/>
                <a:gd name="connsiteY1" fmla="*/ 0 h 690532"/>
                <a:gd name="connsiteX2" fmla="*/ 773379 w 1546670"/>
                <a:gd name="connsiteY2" fmla="*/ 690533 h 690532"/>
                <a:gd name="connsiteX3" fmla="*/ 1546670 w 1546670"/>
                <a:gd name="connsiteY3" fmla="*/ 0 h 69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670" h="690532">
                  <a:moveTo>
                    <a:pt x="1546670" y="0"/>
                  </a:moveTo>
                  <a:lnTo>
                    <a:pt x="0" y="0"/>
                  </a:lnTo>
                  <a:cubicBezTo>
                    <a:pt x="43912" y="388531"/>
                    <a:pt x="373257" y="690533"/>
                    <a:pt x="773379" y="690533"/>
                  </a:cubicBezTo>
                  <a:cubicBezTo>
                    <a:pt x="1173413" y="690533"/>
                    <a:pt x="1502758" y="388531"/>
                    <a:pt x="1546670" y="0"/>
                  </a:cubicBezTo>
                  <a:close/>
                </a:path>
              </a:pathLst>
            </a:custGeom>
            <a:solidFill>
              <a:srgbClr val="FDC82F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DB4E0FF5-3854-4546-B09B-C38B0013CACA}"/>
                </a:ext>
              </a:extLst>
            </p:cNvPr>
            <p:cNvSpPr/>
            <p:nvPr userDrawn="1"/>
          </p:nvSpPr>
          <p:spPr>
            <a:xfrm>
              <a:off x="10147843" y="3190009"/>
              <a:ext cx="619184" cy="1388218"/>
            </a:xfrm>
            <a:custGeom>
              <a:avLst/>
              <a:gdLst>
                <a:gd name="connsiteX0" fmla="*/ 690196 w 690195"/>
                <a:gd name="connsiteY0" fmla="*/ 1547426 h 1547425"/>
                <a:gd name="connsiteX1" fmla="*/ 690196 w 690195"/>
                <a:gd name="connsiteY1" fmla="*/ 0 h 1547425"/>
                <a:gd name="connsiteX2" fmla="*/ 0 w 690195"/>
                <a:gd name="connsiteY2" fmla="*/ 773757 h 1547425"/>
                <a:gd name="connsiteX3" fmla="*/ 690196 w 690195"/>
                <a:gd name="connsiteY3" fmla="*/ 1547426 h 154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0195" h="1547425">
                  <a:moveTo>
                    <a:pt x="690196" y="1547426"/>
                  </a:moveTo>
                  <a:lnTo>
                    <a:pt x="690196" y="0"/>
                  </a:lnTo>
                  <a:cubicBezTo>
                    <a:pt x="301854" y="43934"/>
                    <a:pt x="0" y="373440"/>
                    <a:pt x="0" y="773757"/>
                  </a:cubicBezTo>
                  <a:cubicBezTo>
                    <a:pt x="89" y="1173986"/>
                    <a:pt x="301854" y="1503581"/>
                    <a:pt x="690196" y="1547426"/>
                  </a:cubicBezTo>
                  <a:close/>
                </a:path>
              </a:pathLst>
            </a:custGeom>
            <a:solidFill>
              <a:srgbClr val="004438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37F39B11-13C4-DD48-9895-D356427E0051}"/>
                </a:ext>
              </a:extLst>
            </p:cNvPr>
            <p:cNvSpPr/>
            <p:nvPr/>
          </p:nvSpPr>
          <p:spPr>
            <a:xfrm>
              <a:off x="11696164" y="3193190"/>
              <a:ext cx="710706" cy="628402"/>
            </a:xfrm>
            <a:custGeom>
              <a:avLst/>
              <a:gdLst>
                <a:gd name="connsiteX0" fmla="*/ 792214 w 792213"/>
                <a:gd name="connsiteY0" fmla="*/ 670556 h 700470"/>
                <a:gd name="connsiteX1" fmla="*/ 9463 w 792213"/>
                <a:gd name="connsiteY1" fmla="*/ 5830 h 700470"/>
                <a:gd name="connsiteX2" fmla="*/ 180 w 792213"/>
                <a:gd name="connsiteY2" fmla="*/ 7973 h 700470"/>
                <a:gd name="connsiteX3" fmla="*/ 1 w 792213"/>
                <a:gd name="connsiteY3" fmla="*/ 16903 h 700470"/>
                <a:gd name="connsiteX4" fmla="*/ 774631 w 792213"/>
                <a:gd name="connsiteY4" fmla="*/ 700470 h 700470"/>
                <a:gd name="connsiteX5" fmla="*/ 792214 w 792213"/>
                <a:gd name="connsiteY5" fmla="*/ 670556 h 70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2213" h="700470">
                  <a:moveTo>
                    <a:pt x="792214" y="670556"/>
                  </a:moveTo>
                  <a:cubicBezTo>
                    <a:pt x="755441" y="-108024"/>
                    <a:pt x="9463" y="5830"/>
                    <a:pt x="9463" y="5830"/>
                  </a:cubicBezTo>
                  <a:lnTo>
                    <a:pt x="180" y="7973"/>
                  </a:lnTo>
                  <a:lnTo>
                    <a:pt x="1" y="16903"/>
                  </a:lnTo>
                  <a:cubicBezTo>
                    <a:pt x="1" y="16903"/>
                    <a:pt x="-5889" y="699577"/>
                    <a:pt x="774631" y="700470"/>
                  </a:cubicBezTo>
                  <a:lnTo>
                    <a:pt x="792214" y="670556"/>
                  </a:lnTo>
                  <a:close/>
                </a:path>
              </a:pathLst>
            </a:custGeom>
            <a:solidFill>
              <a:srgbClr val="004438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9" name="Graphic 4">
              <a:extLst>
                <a:ext uri="{FF2B5EF4-FFF2-40B4-BE49-F238E27FC236}">
                  <a16:creationId xmlns:a16="http://schemas.microsoft.com/office/drawing/2014/main" id="{2F913551-E667-4A45-AE70-071D6A0161EE}"/>
                </a:ext>
              </a:extLst>
            </p:cNvPr>
            <p:cNvGrpSpPr/>
            <p:nvPr userDrawn="1"/>
          </p:nvGrpSpPr>
          <p:grpSpPr>
            <a:xfrm>
              <a:off x="7816190" y="5499486"/>
              <a:ext cx="1389384" cy="628402"/>
              <a:chOff x="3762596" y="5202825"/>
              <a:chExt cx="1548725" cy="700470"/>
            </a:xfrm>
            <a:solidFill>
              <a:srgbClr val="F54359"/>
            </a:solidFill>
          </p:grpSpPr>
          <p:sp>
            <p:nvSpPr>
              <p:cNvPr id="117" name="Freeform 116">
                <a:extLst>
                  <a:ext uri="{FF2B5EF4-FFF2-40B4-BE49-F238E27FC236}">
                    <a16:creationId xmlns:a16="http://schemas.microsoft.com/office/drawing/2014/main" id="{B9A98AAD-8F42-C94F-9253-2F095B4473DD}"/>
                  </a:ext>
                </a:extLst>
              </p:cNvPr>
              <p:cNvSpPr/>
              <p:nvPr/>
            </p:nvSpPr>
            <p:spPr>
              <a:xfrm>
                <a:off x="4519109" y="5202825"/>
                <a:ext cx="792213" cy="700470"/>
              </a:xfrm>
              <a:custGeom>
                <a:avLst/>
                <a:gdLst>
                  <a:gd name="connsiteX0" fmla="*/ 0 w 792213"/>
                  <a:gd name="connsiteY0" fmla="*/ 29914 h 700470"/>
                  <a:gd name="connsiteX1" fmla="*/ 782751 w 792213"/>
                  <a:gd name="connsiteY1" fmla="*/ 694640 h 700470"/>
                  <a:gd name="connsiteX2" fmla="*/ 792034 w 792213"/>
                  <a:gd name="connsiteY2" fmla="*/ 692497 h 700470"/>
                  <a:gd name="connsiteX3" fmla="*/ 792212 w 792213"/>
                  <a:gd name="connsiteY3" fmla="*/ 683568 h 700470"/>
                  <a:gd name="connsiteX4" fmla="*/ 17583 w 792213"/>
                  <a:gd name="connsiteY4" fmla="*/ 0 h 700470"/>
                  <a:gd name="connsiteX5" fmla="*/ 0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0" y="29914"/>
                    </a:moveTo>
                    <a:cubicBezTo>
                      <a:pt x="36772" y="808494"/>
                      <a:pt x="782751" y="694640"/>
                      <a:pt x="782751" y="694640"/>
                    </a:cubicBezTo>
                    <a:lnTo>
                      <a:pt x="792034" y="692497"/>
                    </a:lnTo>
                    <a:lnTo>
                      <a:pt x="792212" y="683568"/>
                    </a:lnTo>
                    <a:cubicBezTo>
                      <a:pt x="792212" y="683568"/>
                      <a:pt x="798103" y="893"/>
                      <a:pt x="17583" y="0"/>
                    </a:cubicBezTo>
                    <a:lnTo>
                      <a:pt x="0" y="29914"/>
                    </a:lnTo>
                    <a:close/>
                  </a:path>
                </a:pathLst>
              </a:custGeom>
              <a:solidFill>
                <a:srgbClr val="F54359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 117">
                <a:extLst>
                  <a:ext uri="{FF2B5EF4-FFF2-40B4-BE49-F238E27FC236}">
                    <a16:creationId xmlns:a16="http://schemas.microsoft.com/office/drawing/2014/main" id="{E398850B-E345-AB4C-864F-766233D43898}"/>
                  </a:ext>
                </a:extLst>
              </p:cNvPr>
              <p:cNvSpPr/>
              <p:nvPr/>
            </p:nvSpPr>
            <p:spPr>
              <a:xfrm>
                <a:off x="3762596" y="5202825"/>
                <a:ext cx="792213" cy="700470"/>
              </a:xfrm>
              <a:custGeom>
                <a:avLst/>
                <a:gdLst>
                  <a:gd name="connsiteX0" fmla="*/ 792214 w 792213"/>
                  <a:gd name="connsiteY0" fmla="*/ 29914 h 700470"/>
                  <a:gd name="connsiteX1" fmla="*/ 9462 w 792213"/>
                  <a:gd name="connsiteY1" fmla="*/ 694640 h 700470"/>
                  <a:gd name="connsiteX2" fmla="*/ 180 w 792213"/>
                  <a:gd name="connsiteY2" fmla="*/ 692497 h 700470"/>
                  <a:gd name="connsiteX3" fmla="*/ 1 w 792213"/>
                  <a:gd name="connsiteY3" fmla="*/ 683568 h 700470"/>
                  <a:gd name="connsiteX4" fmla="*/ 774631 w 792213"/>
                  <a:gd name="connsiteY4" fmla="*/ 0 h 700470"/>
                  <a:gd name="connsiteX5" fmla="*/ 792214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792214" y="29914"/>
                    </a:moveTo>
                    <a:cubicBezTo>
                      <a:pt x="755441" y="808494"/>
                      <a:pt x="9462" y="694640"/>
                      <a:pt x="9462" y="694640"/>
                    </a:cubicBezTo>
                    <a:lnTo>
                      <a:pt x="180" y="692497"/>
                    </a:lnTo>
                    <a:lnTo>
                      <a:pt x="1" y="683568"/>
                    </a:lnTo>
                    <a:cubicBezTo>
                      <a:pt x="1" y="683568"/>
                      <a:pt x="-5889" y="893"/>
                      <a:pt x="774631" y="0"/>
                    </a:cubicBezTo>
                    <a:lnTo>
                      <a:pt x="792214" y="29914"/>
                    </a:lnTo>
                    <a:close/>
                  </a:path>
                </a:pathLst>
              </a:custGeom>
              <a:solidFill>
                <a:srgbClr val="F54359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C6887398-7D3A-C341-B4F6-678E3E23A332}"/>
                </a:ext>
              </a:extLst>
            </p:cNvPr>
            <p:cNvSpPr/>
            <p:nvPr/>
          </p:nvSpPr>
          <p:spPr>
            <a:xfrm>
              <a:off x="11701528" y="5499486"/>
              <a:ext cx="710706" cy="628402"/>
            </a:xfrm>
            <a:custGeom>
              <a:avLst/>
              <a:gdLst>
                <a:gd name="connsiteX0" fmla="*/ 792214 w 792213"/>
                <a:gd name="connsiteY0" fmla="*/ 29914 h 700470"/>
                <a:gd name="connsiteX1" fmla="*/ 9462 w 792213"/>
                <a:gd name="connsiteY1" fmla="*/ 694640 h 700470"/>
                <a:gd name="connsiteX2" fmla="*/ 179 w 792213"/>
                <a:gd name="connsiteY2" fmla="*/ 692497 h 700470"/>
                <a:gd name="connsiteX3" fmla="*/ 1 w 792213"/>
                <a:gd name="connsiteY3" fmla="*/ 683568 h 700470"/>
                <a:gd name="connsiteX4" fmla="*/ 774630 w 792213"/>
                <a:gd name="connsiteY4" fmla="*/ 0 h 700470"/>
                <a:gd name="connsiteX5" fmla="*/ 792214 w 792213"/>
                <a:gd name="connsiteY5" fmla="*/ 29914 h 70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2213" h="700470">
                  <a:moveTo>
                    <a:pt x="792214" y="29914"/>
                  </a:moveTo>
                  <a:cubicBezTo>
                    <a:pt x="755441" y="808494"/>
                    <a:pt x="9462" y="694640"/>
                    <a:pt x="9462" y="694640"/>
                  </a:cubicBezTo>
                  <a:lnTo>
                    <a:pt x="179" y="692497"/>
                  </a:lnTo>
                  <a:lnTo>
                    <a:pt x="1" y="683568"/>
                  </a:lnTo>
                  <a:cubicBezTo>
                    <a:pt x="1" y="683568"/>
                    <a:pt x="-5890" y="893"/>
                    <a:pt x="774630" y="0"/>
                  </a:cubicBezTo>
                  <a:lnTo>
                    <a:pt x="792214" y="29914"/>
                  </a:lnTo>
                  <a:close/>
                </a:path>
              </a:pathLst>
            </a:custGeom>
            <a:solidFill>
              <a:srgbClr val="F54359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1" name="Graphic 4">
              <a:extLst>
                <a:ext uri="{FF2B5EF4-FFF2-40B4-BE49-F238E27FC236}">
                  <a16:creationId xmlns:a16="http://schemas.microsoft.com/office/drawing/2014/main" id="{CB2F900B-54D9-014C-95E3-498FF4D1F0C8}"/>
                </a:ext>
              </a:extLst>
            </p:cNvPr>
            <p:cNvGrpSpPr/>
            <p:nvPr/>
          </p:nvGrpSpPr>
          <p:grpSpPr>
            <a:xfrm>
              <a:off x="11699689" y="4724908"/>
              <a:ext cx="610056" cy="621890"/>
              <a:chOff x="8091472" y="4339414"/>
              <a:chExt cx="680020" cy="693211"/>
            </a:xfrm>
            <a:solidFill>
              <a:srgbClr val="004438"/>
            </a:solidFill>
          </p:grpSpPr>
          <p:sp>
            <p:nvSpPr>
              <p:cNvPr id="115" name="Freeform 114">
                <a:extLst>
                  <a:ext uri="{FF2B5EF4-FFF2-40B4-BE49-F238E27FC236}">
                    <a16:creationId xmlns:a16="http://schemas.microsoft.com/office/drawing/2014/main" id="{01487961-2315-5644-85D9-8BFB94C624E4}"/>
                  </a:ext>
                </a:extLst>
              </p:cNvPr>
              <p:cNvSpPr/>
              <p:nvPr/>
            </p:nvSpPr>
            <p:spPr>
              <a:xfrm>
                <a:off x="8091472" y="4339414"/>
                <a:ext cx="358620" cy="693211"/>
              </a:xfrm>
              <a:custGeom>
                <a:avLst/>
                <a:gdLst>
                  <a:gd name="connsiteX0" fmla="*/ 2856 w 358620"/>
                  <a:gd name="connsiteY0" fmla="*/ 401747 h 693211"/>
                  <a:gd name="connsiteX1" fmla="*/ 0 w 358620"/>
                  <a:gd name="connsiteY1" fmla="*/ 355312 h 693211"/>
                  <a:gd name="connsiteX2" fmla="*/ 0 w 358620"/>
                  <a:gd name="connsiteY2" fmla="*/ 309592 h 693211"/>
                  <a:gd name="connsiteX3" fmla="*/ 0 w 358620"/>
                  <a:gd name="connsiteY3" fmla="*/ 0 h 693211"/>
                  <a:gd name="connsiteX4" fmla="*/ 356121 w 358620"/>
                  <a:gd name="connsiteY4" fmla="*/ 293340 h 693211"/>
                  <a:gd name="connsiteX5" fmla="*/ 358620 w 358620"/>
                  <a:gd name="connsiteY5" fmla="*/ 329148 h 693211"/>
                  <a:gd name="connsiteX6" fmla="*/ 358620 w 358620"/>
                  <a:gd name="connsiteY6" fmla="*/ 383620 h 693211"/>
                  <a:gd name="connsiteX7" fmla="*/ 358620 w 358620"/>
                  <a:gd name="connsiteY7" fmla="*/ 383620 h 693211"/>
                  <a:gd name="connsiteX8" fmla="*/ 358620 w 358620"/>
                  <a:gd name="connsiteY8" fmla="*/ 693212 h 693211"/>
                  <a:gd name="connsiteX9" fmla="*/ 2856 w 358620"/>
                  <a:gd name="connsiteY9" fmla="*/ 401747 h 693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8620" h="693211">
                    <a:moveTo>
                      <a:pt x="2856" y="401747"/>
                    </a:moveTo>
                    <a:cubicBezTo>
                      <a:pt x="179" y="384423"/>
                      <a:pt x="0" y="356027"/>
                      <a:pt x="0" y="355312"/>
                    </a:cubicBezTo>
                    <a:lnTo>
                      <a:pt x="0" y="309592"/>
                    </a:lnTo>
                    <a:lnTo>
                      <a:pt x="0" y="0"/>
                    </a:lnTo>
                    <a:cubicBezTo>
                      <a:pt x="182702" y="17681"/>
                      <a:pt x="328631" y="138857"/>
                      <a:pt x="356121" y="293340"/>
                    </a:cubicBezTo>
                    <a:cubicBezTo>
                      <a:pt x="358531" y="309146"/>
                      <a:pt x="358620" y="329148"/>
                      <a:pt x="358620" y="329148"/>
                    </a:cubicBezTo>
                    <a:lnTo>
                      <a:pt x="358620" y="383620"/>
                    </a:lnTo>
                    <a:lnTo>
                      <a:pt x="358620" y="383620"/>
                    </a:lnTo>
                    <a:lnTo>
                      <a:pt x="358620" y="693212"/>
                    </a:lnTo>
                    <a:cubicBezTo>
                      <a:pt x="176633" y="675620"/>
                      <a:pt x="31150" y="555427"/>
                      <a:pt x="2856" y="401747"/>
                    </a:cubicBezTo>
                    <a:close/>
                  </a:path>
                </a:pathLst>
              </a:custGeom>
              <a:solidFill>
                <a:schemeClr val="tx2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 115">
                <a:extLst>
                  <a:ext uri="{FF2B5EF4-FFF2-40B4-BE49-F238E27FC236}">
                    <a16:creationId xmlns:a16="http://schemas.microsoft.com/office/drawing/2014/main" id="{BE97BD38-CBE5-8D4B-96EB-7A776078A55A}"/>
                  </a:ext>
                </a:extLst>
              </p:cNvPr>
              <p:cNvSpPr/>
              <p:nvPr/>
            </p:nvSpPr>
            <p:spPr>
              <a:xfrm>
                <a:off x="8412873" y="4339414"/>
                <a:ext cx="358619" cy="693211"/>
              </a:xfrm>
              <a:custGeom>
                <a:avLst/>
                <a:gdLst>
                  <a:gd name="connsiteX0" fmla="*/ 2856 w 358619"/>
                  <a:gd name="connsiteY0" fmla="*/ 401747 h 693211"/>
                  <a:gd name="connsiteX1" fmla="*/ 0 w 358619"/>
                  <a:gd name="connsiteY1" fmla="*/ 355312 h 693211"/>
                  <a:gd name="connsiteX2" fmla="*/ 0 w 358619"/>
                  <a:gd name="connsiteY2" fmla="*/ 309592 h 693211"/>
                  <a:gd name="connsiteX3" fmla="*/ 0 w 358619"/>
                  <a:gd name="connsiteY3" fmla="*/ 0 h 693211"/>
                  <a:gd name="connsiteX4" fmla="*/ 356121 w 358619"/>
                  <a:gd name="connsiteY4" fmla="*/ 293340 h 693211"/>
                  <a:gd name="connsiteX5" fmla="*/ 358620 w 358619"/>
                  <a:gd name="connsiteY5" fmla="*/ 329148 h 693211"/>
                  <a:gd name="connsiteX6" fmla="*/ 358620 w 358619"/>
                  <a:gd name="connsiteY6" fmla="*/ 383620 h 693211"/>
                  <a:gd name="connsiteX7" fmla="*/ 358620 w 358619"/>
                  <a:gd name="connsiteY7" fmla="*/ 383620 h 693211"/>
                  <a:gd name="connsiteX8" fmla="*/ 358620 w 358619"/>
                  <a:gd name="connsiteY8" fmla="*/ 693212 h 693211"/>
                  <a:gd name="connsiteX9" fmla="*/ 2856 w 358619"/>
                  <a:gd name="connsiteY9" fmla="*/ 401747 h 693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8619" h="693211">
                    <a:moveTo>
                      <a:pt x="2856" y="401747"/>
                    </a:moveTo>
                    <a:cubicBezTo>
                      <a:pt x="179" y="384423"/>
                      <a:pt x="0" y="356027"/>
                      <a:pt x="0" y="355312"/>
                    </a:cubicBezTo>
                    <a:lnTo>
                      <a:pt x="0" y="309592"/>
                    </a:lnTo>
                    <a:lnTo>
                      <a:pt x="0" y="0"/>
                    </a:lnTo>
                    <a:cubicBezTo>
                      <a:pt x="182702" y="17681"/>
                      <a:pt x="328631" y="138857"/>
                      <a:pt x="356121" y="293340"/>
                    </a:cubicBezTo>
                    <a:cubicBezTo>
                      <a:pt x="358531" y="309146"/>
                      <a:pt x="358620" y="329148"/>
                      <a:pt x="358620" y="329148"/>
                    </a:cubicBezTo>
                    <a:lnTo>
                      <a:pt x="358620" y="383620"/>
                    </a:lnTo>
                    <a:lnTo>
                      <a:pt x="358620" y="383620"/>
                    </a:lnTo>
                    <a:lnTo>
                      <a:pt x="358620" y="693212"/>
                    </a:lnTo>
                    <a:cubicBezTo>
                      <a:pt x="176633" y="675620"/>
                      <a:pt x="31239" y="555427"/>
                      <a:pt x="2856" y="401747"/>
                    </a:cubicBezTo>
                    <a:close/>
                  </a:path>
                </a:pathLst>
              </a:custGeom>
              <a:solidFill>
                <a:schemeClr val="tx2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148F2FA5-03FC-594E-936D-E0FADFFA3B0C}"/>
                </a:ext>
              </a:extLst>
            </p:cNvPr>
            <p:cNvSpPr/>
            <p:nvPr userDrawn="1"/>
          </p:nvSpPr>
          <p:spPr>
            <a:xfrm>
              <a:off x="9347260" y="3961274"/>
              <a:ext cx="639603" cy="639915"/>
            </a:xfrm>
            <a:custGeom>
              <a:avLst/>
              <a:gdLst>
                <a:gd name="connsiteX0" fmla="*/ 712955 w 712955"/>
                <a:gd name="connsiteY0" fmla="*/ 356652 h 713303"/>
                <a:gd name="connsiteX1" fmla="*/ 356477 w 712955"/>
                <a:gd name="connsiteY1" fmla="*/ 713304 h 713303"/>
                <a:gd name="connsiteX2" fmla="*/ 0 w 712955"/>
                <a:gd name="connsiteY2" fmla="*/ 356652 h 713303"/>
                <a:gd name="connsiteX3" fmla="*/ 356477 w 712955"/>
                <a:gd name="connsiteY3" fmla="*/ 0 h 713303"/>
                <a:gd name="connsiteX4" fmla="*/ 712955 w 712955"/>
                <a:gd name="connsiteY4" fmla="*/ 356652 h 71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955" h="713303">
                  <a:moveTo>
                    <a:pt x="712955" y="356652"/>
                  </a:moveTo>
                  <a:cubicBezTo>
                    <a:pt x="712955" y="553625"/>
                    <a:pt x="553354" y="713304"/>
                    <a:pt x="356477" y="713304"/>
                  </a:cubicBezTo>
                  <a:cubicBezTo>
                    <a:pt x="159601" y="713304"/>
                    <a:pt x="0" y="553625"/>
                    <a:pt x="0" y="356652"/>
                  </a:cubicBezTo>
                  <a:cubicBezTo>
                    <a:pt x="0" y="159679"/>
                    <a:pt x="159601" y="0"/>
                    <a:pt x="356477" y="0"/>
                  </a:cubicBezTo>
                  <a:cubicBezTo>
                    <a:pt x="553354" y="0"/>
                    <a:pt x="712955" y="159679"/>
                    <a:pt x="712955" y="356652"/>
                  </a:cubicBezTo>
                  <a:close/>
                </a:path>
              </a:pathLst>
            </a:custGeom>
            <a:solidFill>
              <a:schemeClr val="bg1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F7E9562C-24E6-5041-9C5D-FA834B71D6E5}"/>
                </a:ext>
              </a:extLst>
            </p:cNvPr>
            <p:cNvSpPr/>
            <p:nvPr userDrawn="1"/>
          </p:nvSpPr>
          <p:spPr>
            <a:xfrm>
              <a:off x="11670142" y="1616416"/>
              <a:ext cx="639603" cy="639915"/>
            </a:xfrm>
            <a:custGeom>
              <a:avLst/>
              <a:gdLst>
                <a:gd name="connsiteX0" fmla="*/ 712955 w 712955"/>
                <a:gd name="connsiteY0" fmla="*/ 356652 h 713303"/>
                <a:gd name="connsiteX1" fmla="*/ 356477 w 712955"/>
                <a:gd name="connsiteY1" fmla="*/ 713304 h 713303"/>
                <a:gd name="connsiteX2" fmla="*/ 0 w 712955"/>
                <a:gd name="connsiteY2" fmla="*/ 356652 h 713303"/>
                <a:gd name="connsiteX3" fmla="*/ 356477 w 712955"/>
                <a:gd name="connsiteY3" fmla="*/ 0 h 713303"/>
                <a:gd name="connsiteX4" fmla="*/ 712955 w 712955"/>
                <a:gd name="connsiteY4" fmla="*/ 356652 h 71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955" h="713303">
                  <a:moveTo>
                    <a:pt x="712955" y="356652"/>
                  </a:moveTo>
                  <a:cubicBezTo>
                    <a:pt x="712955" y="553625"/>
                    <a:pt x="553354" y="713304"/>
                    <a:pt x="356477" y="713304"/>
                  </a:cubicBezTo>
                  <a:cubicBezTo>
                    <a:pt x="159601" y="713304"/>
                    <a:pt x="0" y="553625"/>
                    <a:pt x="0" y="356652"/>
                  </a:cubicBezTo>
                  <a:cubicBezTo>
                    <a:pt x="0" y="159679"/>
                    <a:pt x="159601" y="0"/>
                    <a:pt x="356477" y="0"/>
                  </a:cubicBezTo>
                  <a:cubicBezTo>
                    <a:pt x="553354" y="0"/>
                    <a:pt x="712955" y="159679"/>
                    <a:pt x="712955" y="356652"/>
                  </a:cubicBezTo>
                  <a:close/>
                </a:path>
              </a:pathLst>
            </a:custGeom>
            <a:solidFill>
              <a:schemeClr val="accent3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8C83957F-5932-1D48-907D-A9E17827EA0F}"/>
                </a:ext>
              </a:extLst>
            </p:cNvPr>
            <p:cNvSpPr/>
            <p:nvPr userDrawn="1"/>
          </p:nvSpPr>
          <p:spPr>
            <a:xfrm>
              <a:off x="10901625" y="821741"/>
              <a:ext cx="639603" cy="639915"/>
            </a:xfrm>
            <a:custGeom>
              <a:avLst/>
              <a:gdLst>
                <a:gd name="connsiteX0" fmla="*/ 712955 w 712955"/>
                <a:gd name="connsiteY0" fmla="*/ 356652 h 713303"/>
                <a:gd name="connsiteX1" fmla="*/ 356477 w 712955"/>
                <a:gd name="connsiteY1" fmla="*/ 713304 h 713303"/>
                <a:gd name="connsiteX2" fmla="*/ 0 w 712955"/>
                <a:gd name="connsiteY2" fmla="*/ 356652 h 713303"/>
                <a:gd name="connsiteX3" fmla="*/ 356477 w 712955"/>
                <a:gd name="connsiteY3" fmla="*/ 0 h 713303"/>
                <a:gd name="connsiteX4" fmla="*/ 712955 w 712955"/>
                <a:gd name="connsiteY4" fmla="*/ 356652 h 71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955" h="713303">
                  <a:moveTo>
                    <a:pt x="712955" y="356652"/>
                  </a:moveTo>
                  <a:cubicBezTo>
                    <a:pt x="712955" y="553625"/>
                    <a:pt x="553354" y="713304"/>
                    <a:pt x="356477" y="713304"/>
                  </a:cubicBezTo>
                  <a:cubicBezTo>
                    <a:pt x="159601" y="713304"/>
                    <a:pt x="0" y="553625"/>
                    <a:pt x="0" y="356652"/>
                  </a:cubicBezTo>
                  <a:cubicBezTo>
                    <a:pt x="0" y="159679"/>
                    <a:pt x="159601" y="0"/>
                    <a:pt x="356477" y="0"/>
                  </a:cubicBezTo>
                  <a:cubicBezTo>
                    <a:pt x="553354" y="0"/>
                    <a:pt x="712955" y="159679"/>
                    <a:pt x="712955" y="356652"/>
                  </a:cubicBezTo>
                  <a:close/>
                </a:path>
              </a:pathLst>
            </a:custGeom>
            <a:solidFill>
              <a:schemeClr val="accent4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E85ACCA9-DE78-71BC-893D-66C540993514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5" name="Google Shape;20;p16">
            <a:extLst>
              <a:ext uri="{FF2B5EF4-FFF2-40B4-BE49-F238E27FC236}">
                <a16:creationId xmlns:a16="http://schemas.microsoft.com/office/drawing/2014/main" id="{3DBAB1E5-FC74-18AF-F1B2-A0D9D23741F0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1;p16">
            <a:extLst>
              <a:ext uri="{FF2B5EF4-FFF2-40B4-BE49-F238E27FC236}">
                <a16:creationId xmlns:a16="http://schemas.microsoft.com/office/drawing/2014/main" id="{99455196-0379-44B1-BF40-786A116A1260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36B0A7A-4975-3880-3A68-2BB6DBC7D492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logo for a company&#10;&#10;Description automatically generated">
            <a:extLst>
              <a:ext uri="{FF2B5EF4-FFF2-40B4-BE49-F238E27FC236}">
                <a16:creationId xmlns:a16="http://schemas.microsoft.com/office/drawing/2014/main" id="{77C60FAC-A40E-70FD-5741-0F23137A31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62396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6904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_Slide_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3538D9D-FD9A-FC46-BC1D-00AF1DE86E15}"/>
              </a:ext>
            </a:extLst>
          </p:cNvPr>
          <p:cNvSpPr/>
          <p:nvPr userDrawn="1"/>
        </p:nvSpPr>
        <p:spPr>
          <a:xfrm>
            <a:off x="318654" y="491690"/>
            <a:ext cx="7260497" cy="650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EFB734-9DE2-1142-AFD0-623512F58649}"/>
              </a:ext>
            </a:extLst>
          </p:cNvPr>
          <p:cNvSpPr/>
          <p:nvPr userDrawn="1"/>
        </p:nvSpPr>
        <p:spPr>
          <a:xfrm>
            <a:off x="-7619" y="5768085"/>
            <a:ext cx="12222480" cy="1105154"/>
          </a:xfrm>
          <a:custGeom>
            <a:avLst/>
            <a:gdLst>
              <a:gd name="connsiteX0" fmla="*/ 0 w 12192000"/>
              <a:gd name="connsiteY0" fmla="*/ 0 h 711200"/>
              <a:gd name="connsiteX1" fmla="*/ 12192000 w 12192000"/>
              <a:gd name="connsiteY1" fmla="*/ 0 h 711200"/>
              <a:gd name="connsiteX2" fmla="*/ 12192000 w 12192000"/>
              <a:gd name="connsiteY2" fmla="*/ 711200 h 711200"/>
              <a:gd name="connsiteX3" fmla="*/ 0 w 12192000"/>
              <a:gd name="connsiteY3" fmla="*/ 711200 h 711200"/>
              <a:gd name="connsiteX4" fmla="*/ 0 w 12192000"/>
              <a:gd name="connsiteY4" fmla="*/ 0 h 711200"/>
              <a:gd name="connsiteX0" fmla="*/ 0 w 12192000"/>
              <a:gd name="connsiteY0" fmla="*/ 1337188 h 2048388"/>
              <a:gd name="connsiteX1" fmla="*/ 12172335 w 12192000"/>
              <a:gd name="connsiteY1" fmla="*/ 0 h 2048388"/>
              <a:gd name="connsiteX2" fmla="*/ 12192000 w 12192000"/>
              <a:gd name="connsiteY2" fmla="*/ 2048388 h 2048388"/>
              <a:gd name="connsiteX3" fmla="*/ 0 w 12192000"/>
              <a:gd name="connsiteY3" fmla="*/ 2048388 h 2048388"/>
              <a:gd name="connsiteX4" fmla="*/ 0 w 12192000"/>
              <a:gd name="connsiteY4" fmla="*/ 1337188 h 2048388"/>
              <a:gd name="connsiteX0" fmla="*/ 9832 w 12192000"/>
              <a:gd name="connsiteY0" fmla="*/ 816079 h 2048388"/>
              <a:gd name="connsiteX1" fmla="*/ 12172335 w 12192000"/>
              <a:gd name="connsiteY1" fmla="*/ 0 h 2048388"/>
              <a:gd name="connsiteX2" fmla="*/ 12192000 w 12192000"/>
              <a:gd name="connsiteY2" fmla="*/ 2048388 h 2048388"/>
              <a:gd name="connsiteX3" fmla="*/ 0 w 12192000"/>
              <a:gd name="connsiteY3" fmla="*/ 2048388 h 2048388"/>
              <a:gd name="connsiteX4" fmla="*/ 9832 w 12192000"/>
              <a:gd name="connsiteY4" fmla="*/ 816079 h 2048388"/>
              <a:gd name="connsiteX0" fmla="*/ 9832 w 12192000"/>
              <a:gd name="connsiteY0" fmla="*/ 540775 h 1773084"/>
              <a:gd name="connsiteX1" fmla="*/ 12103509 w 12192000"/>
              <a:gd name="connsiteY1" fmla="*/ 0 h 1773084"/>
              <a:gd name="connsiteX2" fmla="*/ 12192000 w 12192000"/>
              <a:gd name="connsiteY2" fmla="*/ 1773084 h 1773084"/>
              <a:gd name="connsiteX3" fmla="*/ 0 w 12192000"/>
              <a:gd name="connsiteY3" fmla="*/ 1773084 h 1773084"/>
              <a:gd name="connsiteX4" fmla="*/ 9832 w 12192000"/>
              <a:gd name="connsiteY4" fmla="*/ 540775 h 1773084"/>
              <a:gd name="connsiteX0" fmla="*/ 9832 w 12192000"/>
              <a:gd name="connsiteY0" fmla="*/ 737420 h 1773084"/>
              <a:gd name="connsiteX1" fmla="*/ 12103509 w 12192000"/>
              <a:gd name="connsiteY1" fmla="*/ 0 h 1773084"/>
              <a:gd name="connsiteX2" fmla="*/ 12192000 w 12192000"/>
              <a:gd name="connsiteY2" fmla="*/ 1773084 h 1773084"/>
              <a:gd name="connsiteX3" fmla="*/ 0 w 12192000"/>
              <a:gd name="connsiteY3" fmla="*/ 1773084 h 1773084"/>
              <a:gd name="connsiteX4" fmla="*/ 9832 w 12192000"/>
              <a:gd name="connsiteY4" fmla="*/ 737420 h 1773084"/>
              <a:gd name="connsiteX0" fmla="*/ 9832 w 12192000"/>
              <a:gd name="connsiteY0" fmla="*/ 737420 h 1773084"/>
              <a:gd name="connsiteX1" fmla="*/ 12103509 w 12192000"/>
              <a:gd name="connsiteY1" fmla="*/ 0 h 1773084"/>
              <a:gd name="connsiteX2" fmla="*/ 12192000 w 12192000"/>
              <a:gd name="connsiteY2" fmla="*/ 1773084 h 1773084"/>
              <a:gd name="connsiteX3" fmla="*/ 0 w 12192000"/>
              <a:gd name="connsiteY3" fmla="*/ 1773084 h 1773084"/>
              <a:gd name="connsiteX4" fmla="*/ 9832 w 12192000"/>
              <a:gd name="connsiteY4" fmla="*/ 737420 h 1773084"/>
              <a:gd name="connsiteX0" fmla="*/ 0 w 12197408"/>
              <a:gd name="connsiteY0" fmla="*/ 737420 h 1773084"/>
              <a:gd name="connsiteX1" fmla="*/ 12108917 w 12197408"/>
              <a:gd name="connsiteY1" fmla="*/ 0 h 1773084"/>
              <a:gd name="connsiteX2" fmla="*/ 12197408 w 12197408"/>
              <a:gd name="connsiteY2" fmla="*/ 1773084 h 1773084"/>
              <a:gd name="connsiteX3" fmla="*/ 5408 w 12197408"/>
              <a:gd name="connsiteY3" fmla="*/ 1773084 h 1773084"/>
              <a:gd name="connsiteX4" fmla="*/ 0 w 12197408"/>
              <a:gd name="connsiteY4" fmla="*/ 737420 h 1773084"/>
              <a:gd name="connsiteX0" fmla="*/ 2212 w 12199620"/>
              <a:gd name="connsiteY0" fmla="*/ 737420 h 1788324"/>
              <a:gd name="connsiteX1" fmla="*/ 12111129 w 12199620"/>
              <a:gd name="connsiteY1" fmla="*/ 0 h 1788324"/>
              <a:gd name="connsiteX2" fmla="*/ 12199620 w 12199620"/>
              <a:gd name="connsiteY2" fmla="*/ 1773084 h 1788324"/>
              <a:gd name="connsiteX3" fmla="*/ 0 w 12199620"/>
              <a:gd name="connsiteY3" fmla="*/ 1788324 h 1788324"/>
              <a:gd name="connsiteX4" fmla="*/ 2212 w 12199620"/>
              <a:gd name="connsiteY4" fmla="*/ 737420 h 1788324"/>
              <a:gd name="connsiteX0" fmla="*/ 2212 w 12210189"/>
              <a:gd name="connsiteY0" fmla="*/ 722180 h 1773084"/>
              <a:gd name="connsiteX1" fmla="*/ 12210189 w 12210189"/>
              <a:gd name="connsiteY1" fmla="*/ 0 h 1773084"/>
              <a:gd name="connsiteX2" fmla="*/ 12199620 w 12210189"/>
              <a:gd name="connsiteY2" fmla="*/ 1757844 h 1773084"/>
              <a:gd name="connsiteX3" fmla="*/ 0 w 12210189"/>
              <a:gd name="connsiteY3" fmla="*/ 1773084 h 1773084"/>
              <a:gd name="connsiteX4" fmla="*/ 2212 w 12210189"/>
              <a:gd name="connsiteY4" fmla="*/ 722180 h 1773084"/>
              <a:gd name="connsiteX0" fmla="*/ 2212 w 12222480"/>
              <a:gd name="connsiteY0" fmla="*/ 722180 h 1773084"/>
              <a:gd name="connsiteX1" fmla="*/ 12210189 w 12222480"/>
              <a:gd name="connsiteY1" fmla="*/ 0 h 1773084"/>
              <a:gd name="connsiteX2" fmla="*/ 12222480 w 12222480"/>
              <a:gd name="connsiteY2" fmla="*/ 1765464 h 1773084"/>
              <a:gd name="connsiteX3" fmla="*/ 0 w 12222480"/>
              <a:gd name="connsiteY3" fmla="*/ 1773084 h 1773084"/>
              <a:gd name="connsiteX4" fmla="*/ 2212 w 12222480"/>
              <a:gd name="connsiteY4" fmla="*/ 722180 h 1773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22480" h="1773084">
                <a:moveTo>
                  <a:pt x="2212" y="722180"/>
                </a:moveTo>
                <a:lnTo>
                  <a:pt x="12210189" y="0"/>
                </a:lnTo>
                <a:lnTo>
                  <a:pt x="12222480" y="1765464"/>
                </a:lnTo>
                <a:lnTo>
                  <a:pt x="0" y="1773084"/>
                </a:lnTo>
                <a:cubicBezTo>
                  <a:pt x="3277" y="1362314"/>
                  <a:pt x="8767" y="729828"/>
                  <a:pt x="2212" y="722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8997D48-FFEF-2C4E-B04C-F6CB09800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8" y="631391"/>
            <a:ext cx="6881859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4CAB6F9-AA9F-F449-A5E3-4CD62D41D126}"/>
              </a:ext>
            </a:extLst>
          </p:cNvPr>
          <p:cNvSpPr/>
          <p:nvPr/>
        </p:nvSpPr>
        <p:spPr>
          <a:xfrm>
            <a:off x="6111590" y="-672448"/>
            <a:ext cx="10568830" cy="7406399"/>
          </a:xfrm>
          <a:custGeom>
            <a:avLst/>
            <a:gdLst>
              <a:gd name="connsiteX0" fmla="*/ 0 w 8625170"/>
              <a:gd name="connsiteY0" fmla="*/ 0 h 6044326"/>
              <a:gd name="connsiteX1" fmla="*/ 8625171 w 8625170"/>
              <a:gd name="connsiteY1" fmla="*/ 0 h 6044326"/>
              <a:gd name="connsiteX2" fmla="*/ 8625171 w 8625170"/>
              <a:gd name="connsiteY2" fmla="*/ 6044327 h 6044326"/>
              <a:gd name="connsiteX3" fmla="*/ 0 w 8625170"/>
              <a:gd name="connsiteY3" fmla="*/ 6044327 h 6044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5170" h="6044326">
                <a:moveTo>
                  <a:pt x="0" y="0"/>
                </a:moveTo>
                <a:lnTo>
                  <a:pt x="8625171" y="0"/>
                </a:lnTo>
                <a:lnTo>
                  <a:pt x="8625171" y="6044327"/>
                </a:lnTo>
                <a:lnTo>
                  <a:pt x="0" y="6044327"/>
                </a:lnTo>
                <a:close/>
              </a:path>
            </a:pathLst>
          </a:custGeom>
          <a:noFill/>
          <a:ln w="89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DBA36A2-0F73-394A-BEC7-9FDE0BD90E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3011" y="1473945"/>
            <a:ext cx="8428551" cy="380597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accent6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6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accent6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C0C5DC4D-D42C-934D-8E23-5DA4D296ABA5}"/>
              </a:ext>
            </a:extLst>
          </p:cNvPr>
          <p:cNvGrpSpPr/>
          <p:nvPr userDrawn="1"/>
        </p:nvGrpSpPr>
        <p:grpSpPr>
          <a:xfrm>
            <a:off x="7831338" y="821741"/>
            <a:ext cx="5272881" cy="5314696"/>
            <a:chOff x="7816190" y="821741"/>
            <a:chExt cx="5272881" cy="5314696"/>
          </a:xfrm>
        </p:grpSpPr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D85474EB-BE9E-0148-86A1-197F92AF92F9}"/>
                </a:ext>
              </a:extLst>
            </p:cNvPr>
            <p:cNvSpPr/>
            <p:nvPr/>
          </p:nvSpPr>
          <p:spPr>
            <a:xfrm>
              <a:off x="10153368" y="5495001"/>
              <a:ext cx="639603" cy="639915"/>
            </a:xfrm>
            <a:custGeom>
              <a:avLst/>
              <a:gdLst>
                <a:gd name="connsiteX0" fmla="*/ 712955 w 712955"/>
                <a:gd name="connsiteY0" fmla="*/ 356652 h 713303"/>
                <a:gd name="connsiteX1" fmla="*/ 356477 w 712955"/>
                <a:gd name="connsiteY1" fmla="*/ 713304 h 713303"/>
                <a:gd name="connsiteX2" fmla="*/ 0 w 712955"/>
                <a:gd name="connsiteY2" fmla="*/ 356652 h 713303"/>
                <a:gd name="connsiteX3" fmla="*/ 356477 w 712955"/>
                <a:gd name="connsiteY3" fmla="*/ 0 h 713303"/>
                <a:gd name="connsiteX4" fmla="*/ 712955 w 712955"/>
                <a:gd name="connsiteY4" fmla="*/ 356652 h 71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955" h="713303">
                  <a:moveTo>
                    <a:pt x="712955" y="356652"/>
                  </a:moveTo>
                  <a:cubicBezTo>
                    <a:pt x="712955" y="553625"/>
                    <a:pt x="553354" y="713304"/>
                    <a:pt x="356477" y="713304"/>
                  </a:cubicBezTo>
                  <a:cubicBezTo>
                    <a:pt x="159601" y="713304"/>
                    <a:pt x="0" y="553625"/>
                    <a:pt x="0" y="356652"/>
                  </a:cubicBezTo>
                  <a:cubicBezTo>
                    <a:pt x="0" y="159679"/>
                    <a:pt x="159601" y="0"/>
                    <a:pt x="356477" y="0"/>
                  </a:cubicBezTo>
                  <a:cubicBezTo>
                    <a:pt x="553354" y="0"/>
                    <a:pt x="712955" y="159679"/>
                    <a:pt x="712955" y="356652"/>
                  </a:cubicBezTo>
                  <a:close/>
                </a:path>
              </a:pathLst>
            </a:custGeom>
            <a:solidFill>
              <a:srgbClr val="F54359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9BD5ED03-75F2-114E-9CD7-114BB8626303}"/>
                </a:ext>
              </a:extLst>
            </p:cNvPr>
            <p:cNvSpPr/>
            <p:nvPr/>
          </p:nvSpPr>
          <p:spPr>
            <a:xfrm>
              <a:off x="10906911" y="5493478"/>
              <a:ext cx="642645" cy="642959"/>
            </a:xfrm>
            <a:custGeom>
              <a:avLst/>
              <a:gdLst>
                <a:gd name="connsiteX0" fmla="*/ 617186 w 716346"/>
                <a:gd name="connsiteY0" fmla="*/ 716697 h 716696"/>
                <a:gd name="connsiteX1" fmla="*/ 716347 w 716346"/>
                <a:gd name="connsiteY1" fmla="*/ 716697 h 716696"/>
                <a:gd name="connsiteX2" fmla="*/ 716347 w 716346"/>
                <a:gd name="connsiteY2" fmla="*/ 0 h 716696"/>
                <a:gd name="connsiteX3" fmla="*/ 0 w 716346"/>
                <a:gd name="connsiteY3" fmla="*/ 0 h 716696"/>
                <a:gd name="connsiteX4" fmla="*/ 0 w 716346"/>
                <a:gd name="connsiteY4" fmla="*/ 99209 h 716696"/>
                <a:gd name="connsiteX5" fmla="*/ 617186 w 716346"/>
                <a:gd name="connsiteY5" fmla="*/ 716697 h 716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6346" h="716696">
                  <a:moveTo>
                    <a:pt x="617186" y="716697"/>
                  </a:moveTo>
                  <a:lnTo>
                    <a:pt x="716347" y="716697"/>
                  </a:lnTo>
                  <a:lnTo>
                    <a:pt x="716347" y="0"/>
                  </a:lnTo>
                  <a:lnTo>
                    <a:pt x="0" y="0"/>
                  </a:lnTo>
                  <a:lnTo>
                    <a:pt x="0" y="99209"/>
                  </a:lnTo>
                  <a:cubicBezTo>
                    <a:pt x="0" y="440234"/>
                    <a:pt x="276328" y="716697"/>
                    <a:pt x="617186" y="716697"/>
                  </a:cubicBezTo>
                  <a:close/>
                </a:path>
              </a:pathLst>
            </a:custGeom>
            <a:solidFill>
              <a:srgbClr val="FDC82F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85630856-B24A-7346-9C86-3CD6C5F9CEE6}"/>
                </a:ext>
              </a:extLst>
            </p:cNvPr>
            <p:cNvSpPr/>
            <p:nvPr/>
          </p:nvSpPr>
          <p:spPr>
            <a:xfrm>
              <a:off x="10909473" y="3185842"/>
              <a:ext cx="642646" cy="642959"/>
            </a:xfrm>
            <a:custGeom>
              <a:avLst/>
              <a:gdLst>
                <a:gd name="connsiteX0" fmla="*/ 716347 w 716347"/>
                <a:gd name="connsiteY0" fmla="*/ 99209 h 716696"/>
                <a:gd name="connsiteX1" fmla="*/ 716347 w 716347"/>
                <a:gd name="connsiteY1" fmla="*/ 0 h 716696"/>
                <a:gd name="connsiteX2" fmla="*/ 0 w 716347"/>
                <a:gd name="connsiteY2" fmla="*/ 0 h 716696"/>
                <a:gd name="connsiteX3" fmla="*/ 0 w 716347"/>
                <a:gd name="connsiteY3" fmla="*/ 716697 h 716696"/>
                <a:gd name="connsiteX4" fmla="*/ 99161 w 716347"/>
                <a:gd name="connsiteY4" fmla="*/ 716697 h 716696"/>
                <a:gd name="connsiteX5" fmla="*/ 716347 w 716347"/>
                <a:gd name="connsiteY5" fmla="*/ 99209 h 716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6347" h="716696">
                  <a:moveTo>
                    <a:pt x="716347" y="99209"/>
                  </a:moveTo>
                  <a:lnTo>
                    <a:pt x="716347" y="0"/>
                  </a:lnTo>
                  <a:lnTo>
                    <a:pt x="0" y="0"/>
                  </a:lnTo>
                  <a:lnTo>
                    <a:pt x="0" y="716697"/>
                  </a:lnTo>
                  <a:lnTo>
                    <a:pt x="99161" y="716697"/>
                  </a:lnTo>
                  <a:cubicBezTo>
                    <a:pt x="440019" y="716697"/>
                    <a:pt x="716347" y="440234"/>
                    <a:pt x="716347" y="99209"/>
                  </a:cubicBezTo>
                  <a:close/>
                </a:path>
              </a:pathLst>
            </a:custGeom>
            <a:solidFill>
              <a:srgbClr val="F54359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01D2D4A6-7B06-BB44-A8F2-F90092A1D935}"/>
                </a:ext>
              </a:extLst>
            </p:cNvPr>
            <p:cNvSpPr/>
            <p:nvPr/>
          </p:nvSpPr>
          <p:spPr>
            <a:xfrm>
              <a:off x="9361669" y="5500296"/>
              <a:ext cx="625194" cy="626769"/>
            </a:xfrm>
            <a:custGeom>
              <a:avLst/>
              <a:gdLst>
                <a:gd name="connsiteX0" fmla="*/ 696580 w 696894"/>
                <a:gd name="connsiteY0" fmla="*/ 685255 h 698649"/>
                <a:gd name="connsiteX1" fmla="*/ 10401 w 696894"/>
                <a:gd name="connsiteY1" fmla="*/ 437 h 698649"/>
                <a:gd name="connsiteX2" fmla="*/ 1565 w 696894"/>
                <a:gd name="connsiteY2" fmla="*/ 1777 h 698649"/>
                <a:gd name="connsiteX3" fmla="*/ 762 w 696894"/>
                <a:gd name="connsiteY3" fmla="*/ 10081 h 698649"/>
                <a:gd name="connsiteX4" fmla="*/ 675785 w 696894"/>
                <a:gd name="connsiteY4" fmla="*/ 696953 h 698649"/>
                <a:gd name="connsiteX5" fmla="*/ 695867 w 696894"/>
                <a:gd name="connsiteY5" fmla="*/ 698649 h 698649"/>
                <a:gd name="connsiteX6" fmla="*/ 696580 w 696894"/>
                <a:gd name="connsiteY6" fmla="*/ 685255 h 69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6894" h="698649">
                  <a:moveTo>
                    <a:pt x="696580" y="685255"/>
                  </a:moveTo>
                  <a:cubicBezTo>
                    <a:pt x="713896" y="-41086"/>
                    <a:pt x="10401" y="437"/>
                    <a:pt x="10401" y="437"/>
                  </a:cubicBezTo>
                  <a:lnTo>
                    <a:pt x="1565" y="1777"/>
                  </a:lnTo>
                  <a:lnTo>
                    <a:pt x="762" y="10081"/>
                  </a:lnTo>
                  <a:cubicBezTo>
                    <a:pt x="762" y="10081"/>
                    <a:pt x="-49934" y="644447"/>
                    <a:pt x="675785" y="696953"/>
                  </a:cubicBezTo>
                  <a:lnTo>
                    <a:pt x="695867" y="698649"/>
                  </a:lnTo>
                  <a:lnTo>
                    <a:pt x="696580" y="685255"/>
                  </a:lnTo>
                  <a:close/>
                </a:path>
              </a:pathLst>
            </a:custGeom>
            <a:solidFill>
              <a:schemeClr val="tx2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BB8CD113-1E14-9844-BA54-A4201CBDC7ED}"/>
                </a:ext>
              </a:extLst>
            </p:cNvPr>
            <p:cNvSpPr/>
            <p:nvPr/>
          </p:nvSpPr>
          <p:spPr>
            <a:xfrm>
              <a:off x="10927569" y="3958580"/>
              <a:ext cx="615261" cy="620848"/>
            </a:xfrm>
            <a:custGeom>
              <a:avLst/>
              <a:gdLst>
                <a:gd name="connsiteX0" fmla="*/ 685823 w 685822"/>
                <a:gd name="connsiteY0" fmla="*/ 692051 h 692050"/>
                <a:gd name="connsiteX1" fmla="*/ 685823 w 685822"/>
                <a:gd name="connsiteY1" fmla="*/ 0 h 692050"/>
                <a:gd name="connsiteX2" fmla="*/ 0 w 685822"/>
                <a:gd name="connsiteY2" fmla="*/ 692051 h 692050"/>
                <a:gd name="connsiteX3" fmla="*/ 685823 w 685822"/>
                <a:gd name="connsiteY3" fmla="*/ 692051 h 69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22" h="692050">
                  <a:moveTo>
                    <a:pt x="685823" y="692051"/>
                  </a:moveTo>
                  <a:lnTo>
                    <a:pt x="685823" y="0"/>
                  </a:lnTo>
                  <a:cubicBezTo>
                    <a:pt x="324257" y="40898"/>
                    <a:pt x="37843" y="329416"/>
                    <a:pt x="0" y="692051"/>
                  </a:cubicBezTo>
                  <a:lnTo>
                    <a:pt x="685823" y="692051"/>
                  </a:lnTo>
                  <a:close/>
                </a:path>
              </a:pathLst>
            </a:custGeom>
            <a:solidFill>
              <a:srgbClr val="EBBDA9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C8792B12-7334-F44C-A464-A031E81A57AC}"/>
                </a:ext>
              </a:extLst>
            </p:cNvPr>
            <p:cNvSpPr/>
            <p:nvPr/>
          </p:nvSpPr>
          <p:spPr>
            <a:xfrm>
              <a:off x="11697046" y="2408700"/>
              <a:ext cx="615261" cy="620848"/>
            </a:xfrm>
            <a:custGeom>
              <a:avLst/>
              <a:gdLst>
                <a:gd name="connsiteX0" fmla="*/ 685822 w 685822"/>
                <a:gd name="connsiteY0" fmla="*/ 692051 h 692050"/>
                <a:gd name="connsiteX1" fmla="*/ 685822 w 685822"/>
                <a:gd name="connsiteY1" fmla="*/ 0 h 692050"/>
                <a:gd name="connsiteX2" fmla="*/ 0 w 685822"/>
                <a:gd name="connsiteY2" fmla="*/ 692051 h 692050"/>
                <a:gd name="connsiteX3" fmla="*/ 685822 w 685822"/>
                <a:gd name="connsiteY3" fmla="*/ 692051 h 69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5822" h="692050">
                  <a:moveTo>
                    <a:pt x="685822" y="692051"/>
                  </a:moveTo>
                  <a:lnTo>
                    <a:pt x="685822" y="0"/>
                  </a:lnTo>
                  <a:cubicBezTo>
                    <a:pt x="324257" y="40898"/>
                    <a:pt x="37843" y="329416"/>
                    <a:pt x="0" y="692051"/>
                  </a:cubicBezTo>
                  <a:lnTo>
                    <a:pt x="685822" y="692051"/>
                  </a:lnTo>
                  <a:close/>
                </a:path>
              </a:pathLst>
            </a:custGeom>
            <a:solidFill>
              <a:srgbClr val="F54359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959265C0-9BCB-F545-90EE-18F4CBCF9A92}"/>
                </a:ext>
              </a:extLst>
            </p:cNvPr>
            <p:cNvSpPr/>
            <p:nvPr userDrawn="1"/>
          </p:nvSpPr>
          <p:spPr>
            <a:xfrm>
              <a:off x="8602003" y="4728111"/>
              <a:ext cx="1389301" cy="615562"/>
            </a:xfrm>
            <a:custGeom>
              <a:avLst/>
              <a:gdLst>
                <a:gd name="connsiteX0" fmla="*/ 897442 w 1548633"/>
                <a:gd name="connsiteY0" fmla="*/ 680710 h 686157"/>
                <a:gd name="connsiteX1" fmla="*/ 793819 w 1548633"/>
                <a:gd name="connsiteY1" fmla="*/ 686157 h 686157"/>
                <a:gd name="connsiteX2" fmla="*/ 691713 w 1548633"/>
                <a:gd name="connsiteY2" fmla="*/ 686157 h 686157"/>
                <a:gd name="connsiteX3" fmla="*/ 0 w 1548633"/>
                <a:gd name="connsiteY3" fmla="*/ 686157 h 686157"/>
                <a:gd name="connsiteX4" fmla="*/ 655298 w 1548633"/>
                <a:gd name="connsiteY4" fmla="*/ 4733 h 686157"/>
                <a:gd name="connsiteX5" fmla="*/ 735269 w 1548633"/>
                <a:gd name="connsiteY5" fmla="*/ 0 h 686157"/>
                <a:gd name="connsiteX6" fmla="*/ 856921 w 1548633"/>
                <a:gd name="connsiteY6" fmla="*/ 0 h 686157"/>
                <a:gd name="connsiteX7" fmla="*/ 856921 w 1548633"/>
                <a:gd name="connsiteY7" fmla="*/ 0 h 686157"/>
                <a:gd name="connsiteX8" fmla="*/ 1548634 w 1548633"/>
                <a:gd name="connsiteY8" fmla="*/ 0 h 686157"/>
                <a:gd name="connsiteX9" fmla="*/ 897442 w 1548633"/>
                <a:gd name="connsiteY9" fmla="*/ 680710 h 68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8633" h="686157">
                  <a:moveTo>
                    <a:pt x="897442" y="680710"/>
                  </a:moveTo>
                  <a:cubicBezTo>
                    <a:pt x="858706" y="685890"/>
                    <a:pt x="795247" y="686157"/>
                    <a:pt x="793819" y="686157"/>
                  </a:cubicBezTo>
                  <a:lnTo>
                    <a:pt x="691713" y="686157"/>
                  </a:lnTo>
                  <a:lnTo>
                    <a:pt x="0" y="686157"/>
                  </a:lnTo>
                  <a:cubicBezTo>
                    <a:pt x="39450" y="336649"/>
                    <a:pt x="310155" y="57329"/>
                    <a:pt x="655298" y="4733"/>
                  </a:cubicBezTo>
                  <a:cubicBezTo>
                    <a:pt x="690553" y="89"/>
                    <a:pt x="735269" y="0"/>
                    <a:pt x="735269" y="0"/>
                  </a:cubicBezTo>
                  <a:lnTo>
                    <a:pt x="856921" y="0"/>
                  </a:lnTo>
                  <a:lnTo>
                    <a:pt x="856921" y="0"/>
                  </a:lnTo>
                  <a:lnTo>
                    <a:pt x="1548634" y="0"/>
                  </a:lnTo>
                  <a:cubicBezTo>
                    <a:pt x="1509273" y="348080"/>
                    <a:pt x="1240710" y="626507"/>
                    <a:pt x="897442" y="680710"/>
                  </a:cubicBezTo>
                  <a:close/>
                </a:path>
              </a:pathLst>
            </a:custGeom>
            <a:solidFill>
              <a:srgbClr val="FDC82F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0" name="Graphic 4">
              <a:extLst>
                <a:ext uri="{FF2B5EF4-FFF2-40B4-BE49-F238E27FC236}">
                  <a16:creationId xmlns:a16="http://schemas.microsoft.com/office/drawing/2014/main" id="{06C58617-E301-EF49-B43B-A22289E90D44}"/>
                </a:ext>
              </a:extLst>
            </p:cNvPr>
            <p:cNvGrpSpPr/>
            <p:nvPr userDrawn="1"/>
          </p:nvGrpSpPr>
          <p:grpSpPr>
            <a:xfrm>
              <a:off x="9357867" y="856659"/>
              <a:ext cx="1389464" cy="628402"/>
              <a:chOff x="5481079" y="27536"/>
              <a:chExt cx="1548814" cy="700470"/>
            </a:xfrm>
            <a:solidFill>
              <a:srgbClr val="F54359"/>
            </a:solidFill>
          </p:grpSpPr>
          <p:sp>
            <p:nvSpPr>
              <p:cNvPr id="121" name="Freeform 120">
                <a:extLst>
                  <a:ext uri="{FF2B5EF4-FFF2-40B4-BE49-F238E27FC236}">
                    <a16:creationId xmlns:a16="http://schemas.microsoft.com/office/drawing/2014/main" id="{D9C52508-C228-1640-94D6-89C996E47EE1}"/>
                  </a:ext>
                </a:extLst>
              </p:cNvPr>
              <p:cNvSpPr/>
              <p:nvPr/>
            </p:nvSpPr>
            <p:spPr>
              <a:xfrm>
                <a:off x="6237681" y="27536"/>
                <a:ext cx="792213" cy="700470"/>
              </a:xfrm>
              <a:custGeom>
                <a:avLst/>
                <a:gdLst>
                  <a:gd name="connsiteX0" fmla="*/ 0 w 792213"/>
                  <a:gd name="connsiteY0" fmla="*/ 29914 h 700470"/>
                  <a:gd name="connsiteX1" fmla="*/ 782751 w 792213"/>
                  <a:gd name="connsiteY1" fmla="*/ 694640 h 700470"/>
                  <a:gd name="connsiteX2" fmla="*/ 792034 w 792213"/>
                  <a:gd name="connsiteY2" fmla="*/ 692497 h 700470"/>
                  <a:gd name="connsiteX3" fmla="*/ 792212 w 792213"/>
                  <a:gd name="connsiteY3" fmla="*/ 683568 h 700470"/>
                  <a:gd name="connsiteX4" fmla="*/ 17583 w 792213"/>
                  <a:gd name="connsiteY4" fmla="*/ 0 h 700470"/>
                  <a:gd name="connsiteX5" fmla="*/ 0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0" y="29914"/>
                    </a:moveTo>
                    <a:cubicBezTo>
                      <a:pt x="36772" y="808494"/>
                      <a:pt x="782751" y="694640"/>
                      <a:pt x="782751" y="694640"/>
                    </a:cubicBezTo>
                    <a:lnTo>
                      <a:pt x="792034" y="692497"/>
                    </a:lnTo>
                    <a:lnTo>
                      <a:pt x="792212" y="683568"/>
                    </a:lnTo>
                    <a:cubicBezTo>
                      <a:pt x="792212" y="683568"/>
                      <a:pt x="798103" y="893"/>
                      <a:pt x="17583" y="0"/>
                    </a:cubicBezTo>
                    <a:lnTo>
                      <a:pt x="0" y="29914"/>
                    </a:lnTo>
                    <a:close/>
                  </a:path>
                </a:pathLst>
              </a:custGeom>
              <a:solidFill>
                <a:srgbClr val="F54359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22" name="Freeform 121">
                <a:extLst>
                  <a:ext uri="{FF2B5EF4-FFF2-40B4-BE49-F238E27FC236}">
                    <a16:creationId xmlns:a16="http://schemas.microsoft.com/office/drawing/2014/main" id="{EAD6F10F-65A4-D946-A861-0D1393E7F262}"/>
                  </a:ext>
                </a:extLst>
              </p:cNvPr>
              <p:cNvSpPr/>
              <p:nvPr/>
            </p:nvSpPr>
            <p:spPr>
              <a:xfrm>
                <a:off x="5481079" y="27536"/>
                <a:ext cx="792213" cy="700470"/>
              </a:xfrm>
              <a:custGeom>
                <a:avLst/>
                <a:gdLst>
                  <a:gd name="connsiteX0" fmla="*/ 792214 w 792213"/>
                  <a:gd name="connsiteY0" fmla="*/ 29914 h 700470"/>
                  <a:gd name="connsiteX1" fmla="*/ 9462 w 792213"/>
                  <a:gd name="connsiteY1" fmla="*/ 694640 h 700470"/>
                  <a:gd name="connsiteX2" fmla="*/ 180 w 792213"/>
                  <a:gd name="connsiteY2" fmla="*/ 692497 h 700470"/>
                  <a:gd name="connsiteX3" fmla="*/ 1 w 792213"/>
                  <a:gd name="connsiteY3" fmla="*/ 683568 h 700470"/>
                  <a:gd name="connsiteX4" fmla="*/ 774631 w 792213"/>
                  <a:gd name="connsiteY4" fmla="*/ 0 h 700470"/>
                  <a:gd name="connsiteX5" fmla="*/ 792214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792214" y="29914"/>
                    </a:moveTo>
                    <a:cubicBezTo>
                      <a:pt x="755441" y="808494"/>
                      <a:pt x="9462" y="694640"/>
                      <a:pt x="9462" y="694640"/>
                    </a:cubicBezTo>
                    <a:lnTo>
                      <a:pt x="180" y="692497"/>
                    </a:lnTo>
                    <a:lnTo>
                      <a:pt x="1" y="683568"/>
                    </a:lnTo>
                    <a:cubicBezTo>
                      <a:pt x="1" y="683568"/>
                      <a:pt x="-5889" y="893"/>
                      <a:pt x="774631" y="0"/>
                    </a:cubicBezTo>
                    <a:lnTo>
                      <a:pt x="792214" y="29914"/>
                    </a:lnTo>
                    <a:close/>
                  </a:path>
                </a:pathLst>
              </a:custGeom>
              <a:solidFill>
                <a:srgbClr val="F54359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48644B6E-E84F-F74B-8323-A9666B0971D8}"/>
                </a:ext>
              </a:extLst>
            </p:cNvPr>
            <p:cNvSpPr/>
            <p:nvPr/>
          </p:nvSpPr>
          <p:spPr>
            <a:xfrm>
              <a:off x="11691558" y="848174"/>
              <a:ext cx="625195" cy="626769"/>
            </a:xfrm>
            <a:custGeom>
              <a:avLst/>
              <a:gdLst>
                <a:gd name="connsiteX0" fmla="*/ 696581 w 696895"/>
                <a:gd name="connsiteY0" fmla="*/ 685255 h 698649"/>
                <a:gd name="connsiteX1" fmla="*/ 10401 w 696895"/>
                <a:gd name="connsiteY1" fmla="*/ 437 h 698649"/>
                <a:gd name="connsiteX2" fmla="*/ 1565 w 696895"/>
                <a:gd name="connsiteY2" fmla="*/ 1777 h 698649"/>
                <a:gd name="connsiteX3" fmla="*/ 762 w 696895"/>
                <a:gd name="connsiteY3" fmla="*/ 10081 h 698649"/>
                <a:gd name="connsiteX4" fmla="*/ 675785 w 696895"/>
                <a:gd name="connsiteY4" fmla="*/ 696953 h 698649"/>
                <a:gd name="connsiteX5" fmla="*/ 695867 w 696895"/>
                <a:gd name="connsiteY5" fmla="*/ 698649 h 698649"/>
                <a:gd name="connsiteX6" fmla="*/ 696581 w 696895"/>
                <a:gd name="connsiteY6" fmla="*/ 685255 h 698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6895" h="698649">
                  <a:moveTo>
                    <a:pt x="696581" y="685255"/>
                  </a:moveTo>
                  <a:cubicBezTo>
                    <a:pt x="713896" y="-41086"/>
                    <a:pt x="10401" y="437"/>
                    <a:pt x="10401" y="437"/>
                  </a:cubicBezTo>
                  <a:lnTo>
                    <a:pt x="1565" y="1777"/>
                  </a:lnTo>
                  <a:lnTo>
                    <a:pt x="762" y="10081"/>
                  </a:lnTo>
                  <a:cubicBezTo>
                    <a:pt x="762" y="10081"/>
                    <a:pt x="-49934" y="644446"/>
                    <a:pt x="675785" y="696953"/>
                  </a:cubicBezTo>
                  <a:lnTo>
                    <a:pt x="695867" y="698649"/>
                  </a:lnTo>
                  <a:lnTo>
                    <a:pt x="696581" y="685255"/>
                  </a:lnTo>
                  <a:close/>
                </a:path>
              </a:pathLst>
            </a:custGeom>
            <a:solidFill>
              <a:srgbClr val="FDC82F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F2F17538-B15E-FF41-B42B-D7A1265C2BB6}"/>
                </a:ext>
              </a:extLst>
            </p:cNvPr>
            <p:cNvSpPr/>
            <p:nvPr userDrawn="1"/>
          </p:nvSpPr>
          <p:spPr>
            <a:xfrm>
              <a:off x="9368357" y="1641250"/>
              <a:ext cx="620546" cy="615562"/>
            </a:xfrm>
            <a:custGeom>
              <a:avLst/>
              <a:gdLst>
                <a:gd name="connsiteX0" fmla="*/ 691713 w 691713"/>
                <a:gd name="connsiteY0" fmla="*/ 0 h 686157"/>
                <a:gd name="connsiteX1" fmla="*/ 0 w 691713"/>
                <a:gd name="connsiteY1" fmla="*/ 0 h 686157"/>
                <a:gd name="connsiteX2" fmla="*/ 691713 w 691713"/>
                <a:gd name="connsiteY2" fmla="*/ 686157 h 686157"/>
                <a:gd name="connsiteX3" fmla="*/ 691713 w 691713"/>
                <a:gd name="connsiteY3" fmla="*/ 0 h 686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713" h="686157">
                  <a:moveTo>
                    <a:pt x="691713" y="0"/>
                  </a:moveTo>
                  <a:lnTo>
                    <a:pt x="0" y="0"/>
                  </a:lnTo>
                  <a:cubicBezTo>
                    <a:pt x="40878" y="361742"/>
                    <a:pt x="329256" y="648295"/>
                    <a:pt x="691713" y="686157"/>
                  </a:cubicBezTo>
                  <a:lnTo>
                    <a:pt x="691713" y="0"/>
                  </a:lnTo>
                  <a:close/>
                </a:path>
              </a:pathLst>
            </a:custGeom>
            <a:solidFill>
              <a:schemeClr val="tx2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2031D576-4A12-B84B-93B9-449B9FAC37B1}"/>
                </a:ext>
              </a:extLst>
            </p:cNvPr>
            <p:cNvSpPr/>
            <p:nvPr userDrawn="1"/>
          </p:nvSpPr>
          <p:spPr>
            <a:xfrm>
              <a:off x="10153688" y="1639248"/>
              <a:ext cx="1387540" cy="619487"/>
            </a:xfrm>
            <a:custGeom>
              <a:avLst/>
              <a:gdLst>
                <a:gd name="connsiteX0" fmla="*/ 0 w 1546670"/>
                <a:gd name="connsiteY0" fmla="*/ 690533 h 690532"/>
                <a:gd name="connsiteX1" fmla="*/ 1546670 w 1546670"/>
                <a:gd name="connsiteY1" fmla="*/ 690533 h 690532"/>
                <a:gd name="connsiteX2" fmla="*/ 773290 w 1546670"/>
                <a:gd name="connsiteY2" fmla="*/ 0 h 690532"/>
                <a:gd name="connsiteX3" fmla="*/ 0 w 1546670"/>
                <a:gd name="connsiteY3" fmla="*/ 690533 h 69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670" h="690532">
                  <a:moveTo>
                    <a:pt x="0" y="690533"/>
                  </a:moveTo>
                  <a:lnTo>
                    <a:pt x="1546670" y="690533"/>
                  </a:lnTo>
                  <a:cubicBezTo>
                    <a:pt x="1502758" y="302002"/>
                    <a:pt x="1173413" y="0"/>
                    <a:pt x="773290" y="0"/>
                  </a:cubicBezTo>
                  <a:cubicBezTo>
                    <a:pt x="373346" y="0"/>
                    <a:pt x="43913" y="302002"/>
                    <a:pt x="0" y="690533"/>
                  </a:cubicBezTo>
                  <a:close/>
                </a:path>
              </a:pathLst>
            </a:custGeom>
            <a:solidFill>
              <a:srgbClr val="FDC82F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4" name="Graphic 4">
              <a:extLst>
                <a:ext uri="{FF2B5EF4-FFF2-40B4-BE49-F238E27FC236}">
                  <a16:creationId xmlns:a16="http://schemas.microsoft.com/office/drawing/2014/main" id="{E632D91E-85AA-A74F-A1BE-D6A65B473BEE}"/>
                </a:ext>
              </a:extLst>
            </p:cNvPr>
            <p:cNvGrpSpPr/>
            <p:nvPr userDrawn="1"/>
          </p:nvGrpSpPr>
          <p:grpSpPr>
            <a:xfrm>
              <a:off x="10153767" y="2407097"/>
              <a:ext cx="1389384" cy="628402"/>
              <a:chOff x="6368257" y="1755787"/>
              <a:chExt cx="1548725" cy="700470"/>
            </a:xfrm>
            <a:solidFill>
              <a:srgbClr val="004438"/>
            </a:solidFill>
          </p:grpSpPr>
          <p:sp>
            <p:nvSpPr>
              <p:cNvPr id="119" name="Freeform 118">
                <a:extLst>
                  <a:ext uri="{FF2B5EF4-FFF2-40B4-BE49-F238E27FC236}">
                    <a16:creationId xmlns:a16="http://schemas.microsoft.com/office/drawing/2014/main" id="{4F8DBBB7-EE19-A147-908B-464AE643350C}"/>
                  </a:ext>
                </a:extLst>
              </p:cNvPr>
              <p:cNvSpPr/>
              <p:nvPr/>
            </p:nvSpPr>
            <p:spPr>
              <a:xfrm>
                <a:off x="7124769" y="1755787"/>
                <a:ext cx="792213" cy="700470"/>
              </a:xfrm>
              <a:custGeom>
                <a:avLst/>
                <a:gdLst>
                  <a:gd name="connsiteX0" fmla="*/ 0 w 792213"/>
                  <a:gd name="connsiteY0" fmla="*/ 29914 h 700470"/>
                  <a:gd name="connsiteX1" fmla="*/ 782752 w 792213"/>
                  <a:gd name="connsiteY1" fmla="*/ 694640 h 700470"/>
                  <a:gd name="connsiteX2" fmla="*/ 792034 w 792213"/>
                  <a:gd name="connsiteY2" fmla="*/ 692497 h 700470"/>
                  <a:gd name="connsiteX3" fmla="*/ 792212 w 792213"/>
                  <a:gd name="connsiteY3" fmla="*/ 683568 h 700470"/>
                  <a:gd name="connsiteX4" fmla="*/ 17583 w 792213"/>
                  <a:gd name="connsiteY4" fmla="*/ 0 h 700470"/>
                  <a:gd name="connsiteX5" fmla="*/ 0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0" y="29914"/>
                    </a:moveTo>
                    <a:cubicBezTo>
                      <a:pt x="36772" y="808494"/>
                      <a:pt x="782752" y="694640"/>
                      <a:pt x="782752" y="694640"/>
                    </a:cubicBezTo>
                    <a:lnTo>
                      <a:pt x="792034" y="692497"/>
                    </a:lnTo>
                    <a:lnTo>
                      <a:pt x="792212" y="683568"/>
                    </a:lnTo>
                    <a:cubicBezTo>
                      <a:pt x="792212" y="683568"/>
                      <a:pt x="798103" y="893"/>
                      <a:pt x="17583" y="0"/>
                    </a:cubicBezTo>
                    <a:lnTo>
                      <a:pt x="0" y="29914"/>
                    </a:lnTo>
                    <a:close/>
                  </a:path>
                </a:pathLst>
              </a:custGeom>
              <a:solidFill>
                <a:schemeClr val="tx2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20" name="Freeform 119">
                <a:extLst>
                  <a:ext uri="{FF2B5EF4-FFF2-40B4-BE49-F238E27FC236}">
                    <a16:creationId xmlns:a16="http://schemas.microsoft.com/office/drawing/2014/main" id="{808CBF8C-E16B-7545-AD21-9FF3B950D706}"/>
                  </a:ext>
                </a:extLst>
              </p:cNvPr>
              <p:cNvSpPr/>
              <p:nvPr/>
            </p:nvSpPr>
            <p:spPr>
              <a:xfrm>
                <a:off x="6368257" y="1755787"/>
                <a:ext cx="792213" cy="700470"/>
              </a:xfrm>
              <a:custGeom>
                <a:avLst/>
                <a:gdLst>
                  <a:gd name="connsiteX0" fmla="*/ 792213 w 792213"/>
                  <a:gd name="connsiteY0" fmla="*/ 29914 h 700470"/>
                  <a:gd name="connsiteX1" fmla="*/ 9462 w 792213"/>
                  <a:gd name="connsiteY1" fmla="*/ 694640 h 700470"/>
                  <a:gd name="connsiteX2" fmla="*/ 180 w 792213"/>
                  <a:gd name="connsiteY2" fmla="*/ 692497 h 700470"/>
                  <a:gd name="connsiteX3" fmla="*/ 1 w 792213"/>
                  <a:gd name="connsiteY3" fmla="*/ 683568 h 700470"/>
                  <a:gd name="connsiteX4" fmla="*/ 774631 w 792213"/>
                  <a:gd name="connsiteY4" fmla="*/ 0 h 700470"/>
                  <a:gd name="connsiteX5" fmla="*/ 792213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792213" y="29914"/>
                    </a:moveTo>
                    <a:cubicBezTo>
                      <a:pt x="755441" y="808494"/>
                      <a:pt x="9462" y="694640"/>
                      <a:pt x="9462" y="694640"/>
                    </a:cubicBezTo>
                    <a:lnTo>
                      <a:pt x="180" y="692497"/>
                    </a:lnTo>
                    <a:lnTo>
                      <a:pt x="1" y="683568"/>
                    </a:lnTo>
                    <a:cubicBezTo>
                      <a:pt x="1" y="683568"/>
                      <a:pt x="-5889" y="893"/>
                      <a:pt x="774631" y="0"/>
                    </a:cubicBezTo>
                    <a:lnTo>
                      <a:pt x="792213" y="29914"/>
                    </a:lnTo>
                    <a:close/>
                  </a:path>
                </a:pathLst>
              </a:custGeom>
              <a:solidFill>
                <a:schemeClr val="tx2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49B83038-2CDE-5C4F-B2BF-6008BCE91033}"/>
                </a:ext>
              </a:extLst>
            </p:cNvPr>
            <p:cNvSpPr/>
            <p:nvPr/>
          </p:nvSpPr>
          <p:spPr>
            <a:xfrm>
              <a:off x="10153688" y="4738446"/>
              <a:ext cx="1387540" cy="619487"/>
            </a:xfrm>
            <a:custGeom>
              <a:avLst/>
              <a:gdLst>
                <a:gd name="connsiteX0" fmla="*/ 0 w 1546670"/>
                <a:gd name="connsiteY0" fmla="*/ 690533 h 690532"/>
                <a:gd name="connsiteX1" fmla="*/ 1546670 w 1546670"/>
                <a:gd name="connsiteY1" fmla="*/ 690533 h 690532"/>
                <a:gd name="connsiteX2" fmla="*/ 773290 w 1546670"/>
                <a:gd name="connsiteY2" fmla="*/ 0 h 690532"/>
                <a:gd name="connsiteX3" fmla="*/ 0 w 1546670"/>
                <a:gd name="connsiteY3" fmla="*/ 690533 h 69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670" h="690532">
                  <a:moveTo>
                    <a:pt x="0" y="690533"/>
                  </a:moveTo>
                  <a:lnTo>
                    <a:pt x="1546670" y="690533"/>
                  </a:lnTo>
                  <a:cubicBezTo>
                    <a:pt x="1502758" y="302002"/>
                    <a:pt x="1173413" y="0"/>
                    <a:pt x="773290" y="0"/>
                  </a:cubicBezTo>
                  <a:cubicBezTo>
                    <a:pt x="373346" y="89"/>
                    <a:pt x="43913" y="302002"/>
                    <a:pt x="0" y="690533"/>
                  </a:cubicBezTo>
                  <a:close/>
                </a:path>
              </a:pathLst>
            </a:custGeom>
            <a:solidFill>
              <a:srgbClr val="004438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BA23CF41-C43B-714A-81E6-E9937D0318F1}"/>
                </a:ext>
              </a:extLst>
            </p:cNvPr>
            <p:cNvSpPr/>
            <p:nvPr/>
          </p:nvSpPr>
          <p:spPr>
            <a:xfrm>
              <a:off x="11701531" y="3957138"/>
              <a:ext cx="1387540" cy="619487"/>
            </a:xfrm>
            <a:custGeom>
              <a:avLst/>
              <a:gdLst>
                <a:gd name="connsiteX0" fmla="*/ 1546670 w 1546670"/>
                <a:gd name="connsiteY0" fmla="*/ 0 h 690532"/>
                <a:gd name="connsiteX1" fmla="*/ 0 w 1546670"/>
                <a:gd name="connsiteY1" fmla="*/ 0 h 690532"/>
                <a:gd name="connsiteX2" fmla="*/ 773379 w 1546670"/>
                <a:gd name="connsiteY2" fmla="*/ 690533 h 690532"/>
                <a:gd name="connsiteX3" fmla="*/ 1546670 w 1546670"/>
                <a:gd name="connsiteY3" fmla="*/ 0 h 690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670" h="690532">
                  <a:moveTo>
                    <a:pt x="1546670" y="0"/>
                  </a:moveTo>
                  <a:lnTo>
                    <a:pt x="0" y="0"/>
                  </a:lnTo>
                  <a:cubicBezTo>
                    <a:pt x="43912" y="388531"/>
                    <a:pt x="373257" y="690533"/>
                    <a:pt x="773379" y="690533"/>
                  </a:cubicBezTo>
                  <a:cubicBezTo>
                    <a:pt x="1173413" y="690533"/>
                    <a:pt x="1502758" y="388531"/>
                    <a:pt x="1546670" y="0"/>
                  </a:cubicBezTo>
                  <a:close/>
                </a:path>
              </a:pathLst>
            </a:custGeom>
            <a:solidFill>
              <a:srgbClr val="FDC82F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46CE06D7-5369-6842-B40E-8DB99D4591AE}"/>
                </a:ext>
              </a:extLst>
            </p:cNvPr>
            <p:cNvSpPr/>
            <p:nvPr userDrawn="1"/>
          </p:nvSpPr>
          <p:spPr>
            <a:xfrm>
              <a:off x="10147843" y="3190009"/>
              <a:ext cx="619184" cy="1388218"/>
            </a:xfrm>
            <a:custGeom>
              <a:avLst/>
              <a:gdLst>
                <a:gd name="connsiteX0" fmla="*/ 690196 w 690195"/>
                <a:gd name="connsiteY0" fmla="*/ 1547426 h 1547425"/>
                <a:gd name="connsiteX1" fmla="*/ 690196 w 690195"/>
                <a:gd name="connsiteY1" fmla="*/ 0 h 1547425"/>
                <a:gd name="connsiteX2" fmla="*/ 0 w 690195"/>
                <a:gd name="connsiteY2" fmla="*/ 773757 h 1547425"/>
                <a:gd name="connsiteX3" fmla="*/ 690196 w 690195"/>
                <a:gd name="connsiteY3" fmla="*/ 1547426 h 1547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0195" h="1547425">
                  <a:moveTo>
                    <a:pt x="690196" y="1547426"/>
                  </a:moveTo>
                  <a:lnTo>
                    <a:pt x="690196" y="0"/>
                  </a:lnTo>
                  <a:cubicBezTo>
                    <a:pt x="301854" y="43934"/>
                    <a:pt x="0" y="373440"/>
                    <a:pt x="0" y="773757"/>
                  </a:cubicBezTo>
                  <a:cubicBezTo>
                    <a:pt x="89" y="1173986"/>
                    <a:pt x="301854" y="1503581"/>
                    <a:pt x="690196" y="1547426"/>
                  </a:cubicBezTo>
                  <a:close/>
                </a:path>
              </a:pathLst>
            </a:custGeom>
            <a:solidFill>
              <a:srgbClr val="004438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1A73FDE2-3D42-0743-882C-FDFE27685B1F}"/>
                </a:ext>
              </a:extLst>
            </p:cNvPr>
            <p:cNvSpPr/>
            <p:nvPr/>
          </p:nvSpPr>
          <p:spPr>
            <a:xfrm>
              <a:off x="11696164" y="3193190"/>
              <a:ext cx="710706" cy="628402"/>
            </a:xfrm>
            <a:custGeom>
              <a:avLst/>
              <a:gdLst>
                <a:gd name="connsiteX0" fmla="*/ 792214 w 792213"/>
                <a:gd name="connsiteY0" fmla="*/ 670556 h 700470"/>
                <a:gd name="connsiteX1" fmla="*/ 9463 w 792213"/>
                <a:gd name="connsiteY1" fmla="*/ 5830 h 700470"/>
                <a:gd name="connsiteX2" fmla="*/ 180 w 792213"/>
                <a:gd name="connsiteY2" fmla="*/ 7973 h 700470"/>
                <a:gd name="connsiteX3" fmla="*/ 1 w 792213"/>
                <a:gd name="connsiteY3" fmla="*/ 16903 h 700470"/>
                <a:gd name="connsiteX4" fmla="*/ 774631 w 792213"/>
                <a:gd name="connsiteY4" fmla="*/ 700470 h 700470"/>
                <a:gd name="connsiteX5" fmla="*/ 792214 w 792213"/>
                <a:gd name="connsiteY5" fmla="*/ 670556 h 70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2213" h="700470">
                  <a:moveTo>
                    <a:pt x="792214" y="670556"/>
                  </a:moveTo>
                  <a:cubicBezTo>
                    <a:pt x="755441" y="-108024"/>
                    <a:pt x="9463" y="5830"/>
                    <a:pt x="9463" y="5830"/>
                  </a:cubicBezTo>
                  <a:lnTo>
                    <a:pt x="180" y="7973"/>
                  </a:lnTo>
                  <a:lnTo>
                    <a:pt x="1" y="16903"/>
                  </a:lnTo>
                  <a:cubicBezTo>
                    <a:pt x="1" y="16903"/>
                    <a:pt x="-5889" y="699577"/>
                    <a:pt x="774631" y="700470"/>
                  </a:cubicBezTo>
                  <a:lnTo>
                    <a:pt x="792214" y="670556"/>
                  </a:lnTo>
                  <a:close/>
                </a:path>
              </a:pathLst>
            </a:custGeom>
            <a:solidFill>
              <a:srgbClr val="004438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9" name="Graphic 4">
              <a:extLst>
                <a:ext uri="{FF2B5EF4-FFF2-40B4-BE49-F238E27FC236}">
                  <a16:creationId xmlns:a16="http://schemas.microsoft.com/office/drawing/2014/main" id="{50334853-80C4-C142-A26F-2776123CDC5D}"/>
                </a:ext>
              </a:extLst>
            </p:cNvPr>
            <p:cNvGrpSpPr/>
            <p:nvPr userDrawn="1"/>
          </p:nvGrpSpPr>
          <p:grpSpPr>
            <a:xfrm>
              <a:off x="7816190" y="5499486"/>
              <a:ext cx="1389384" cy="628402"/>
              <a:chOff x="3762596" y="5202825"/>
              <a:chExt cx="1548725" cy="700470"/>
            </a:xfrm>
            <a:solidFill>
              <a:srgbClr val="F54359"/>
            </a:solidFill>
          </p:grpSpPr>
          <p:sp>
            <p:nvSpPr>
              <p:cNvPr id="117" name="Freeform 116">
                <a:extLst>
                  <a:ext uri="{FF2B5EF4-FFF2-40B4-BE49-F238E27FC236}">
                    <a16:creationId xmlns:a16="http://schemas.microsoft.com/office/drawing/2014/main" id="{88ECF1B4-D46E-DC45-89D4-23F6D8E0732A}"/>
                  </a:ext>
                </a:extLst>
              </p:cNvPr>
              <p:cNvSpPr/>
              <p:nvPr/>
            </p:nvSpPr>
            <p:spPr>
              <a:xfrm>
                <a:off x="4519109" y="5202825"/>
                <a:ext cx="792213" cy="700470"/>
              </a:xfrm>
              <a:custGeom>
                <a:avLst/>
                <a:gdLst>
                  <a:gd name="connsiteX0" fmla="*/ 0 w 792213"/>
                  <a:gd name="connsiteY0" fmla="*/ 29914 h 700470"/>
                  <a:gd name="connsiteX1" fmla="*/ 782751 w 792213"/>
                  <a:gd name="connsiteY1" fmla="*/ 694640 h 700470"/>
                  <a:gd name="connsiteX2" fmla="*/ 792034 w 792213"/>
                  <a:gd name="connsiteY2" fmla="*/ 692497 h 700470"/>
                  <a:gd name="connsiteX3" fmla="*/ 792212 w 792213"/>
                  <a:gd name="connsiteY3" fmla="*/ 683568 h 700470"/>
                  <a:gd name="connsiteX4" fmla="*/ 17583 w 792213"/>
                  <a:gd name="connsiteY4" fmla="*/ 0 h 700470"/>
                  <a:gd name="connsiteX5" fmla="*/ 0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0" y="29914"/>
                    </a:moveTo>
                    <a:cubicBezTo>
                      <a:pt x="36772" y="808494"/>
                      <a:pt x="782751" y="694640"/>
                      <a:pt x="782751" y="694640"/>
                    </a:cubicBezTo>
                    <a:lnTo>
                      <a:pt x="792034" y="692497"/>
                    </a:lnTo>
                    <a:lnTo>
                      <a:pt x="792212" y="683568"/>
                    </a:lnTo>
                    <a:cubicBezTo>
                      <a:pt x="792212" y="683568"/>
                      <a:pt x="798103" y="893"/>
                      <a:pt x="17583" y="0"/>
                    </a:cubicBezTo>
                    <a:lnTo>
                      <a:pt x="0" y="29914"/>
                    </a:lnTo>
                    <a:close/>
                  </a:path>
                </a:pathLst>
              </a:custGeom>
              <a:solidFill>
                <a:srgbClr val="F54359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 117">
                <a:extLst>
                  <a:ext uri="{FF2B5EF4-FFF2-40B4-BE49-F238E27FC236}">
                    <a16:creationId xmlns:a16="http://schemas.microsoft.com/office/drawing/2014/main" id="{CBAECD43-A2BE-A74A-BCD1-059872059EEA}"/>
                  </a:ext>
                </a:extLst>
              </p:cNvPr>
              <p:cNvSpPr/>
              <p:nvPr/>
            </p:nvSpPr>
            <p:spPr>
              <a:xfrm>
                <a:off x="3762596" y="5202825"/>
                <a:ext cx="792213" cy="700470"/>
              </a:xfrm>
              <a:custGeom>
                <a:avLst/>
                <a:gdLst>
                  <a:gd name="connsiteX0" fmla="*/ 792214 w 792213"/>
                  <a:gd name="connsiteY0" fmla="*/ 29914 h 700470"/>
                  <a:gd name="connsiteX1" fmla="*/ 9462 w 792213"/>
                  <a:gd name="connsiteY1" fmla="*/ 694640 h 700470"/>
                  <a:gd name="connsiteX2" fmla="*/ 180 w 792213"/>
                  <a:gd name="connsiteY2" fmla="*/ 692497 h 700470"/>
                  <a:gd name="connsiteX3" fmla="*/ 1 w 792213"/>
                  <a:gd name="connsiteY3" fmla="*/ 683568 h 700470"/>
                  <a:gd name="connsiteX4" fmla="*/ 774631 w 792213"/>
                  <a:gd name="connsiteY4" fmla="*/ 0 h 700470"/>
                  <a:gd name="connsiteX5" fmla="*/ 792214 w 792213"/>
                  <a:gd name="connsiteY5" fmla="*/ 29914 h 700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2213" h="700470">
                    <a:moveTo>
                      <a:pt x="792214" y="29914"/>
                    </a:moveTo>
                    <a:cubicBezTo>
                      <a:pt x="755441" y="808494"/>
                      <a:pt x="9462" y="694640"/>
                      <a:pt x="9462" y="694640"/>
                    </a:cubicBezTo>
                    <a:lnTo>
                      <a:pt x="180" y="692497"/>
                    </a:lnTo>
                    <a:lnTo>
                      <a:pt x="1" y="683568"/>
                    </a:lnTo>
                    <a:cubicBezTo>
                      <a:pt x="1" y="683568"/>
                      <a:pt x="-5889" y="893"/>
                      <a:pt x="774631" y="0"/>
                    </a:cubicBezTo>
                    <a:lnTo>
                      <a:pt x="792214" y="29914"/>
                    </a:lnTo>
                    <a:close/>
                  </a:path>
                </a:pathLst>
              </a:custGeom>
              <a:solidFill>
                <a:srgbClr val="F54359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0" name="Freeform 109">
              <a:extLst>
                <a:ext uri="{FF2B5EF4-FFF2-40B4-BE49-F238E27FC236}">
                  <a16:creationId xmlns:a16="http://schemas.microsoft.com/office/drawing/2014/main" id="{44BE8846-0ACF-5C49-AD45-CDD86A103B6A}"/>
                </a:ext>
              </a:extLst>
            </p:cNvPr>
            <p:cNvSpPr/>
            <p:nvPr/>
          </p:nvSpPr>
          <p:spPr>
            <a:xfrm>
              <a:off x="11701528" y="5499486"/>
              <a:ext cx="710706" cy="628402"/>
            </a:xfrm>
            <a:custGeom>
              <a:avLst/>
              <a:gdLst>
                <a:gd name="connsiteX0" fmla="*/ 792214 w 792213"/>
                <a:gd name="connsiteY0" fmla="*/ 29914 h 700470"/>
                <a:gd name="connsiteX1" fmla="*/ 9462 w 792213"/>
                <a:gd name="connsiteY1" fmla="*/ 694640 h 700470"/>
                <a:gd name="connsiteX2" fmla="*/ 179 w 792213"/>
                <a:gd name="connsiteY2" fmla="*/ 692497 h 700470"/>
                <a:gd name="connsiteX3" fmla="*/ 1 w 792213"/>
                <a:gd name="connsiteY3" fmla="*/ 683568 h 700470"/>
                <a:gd name="connsiteX4" fmla="*/ 774630 w 792213"/>
                <a:gd name="connsiteY4" fmla="*/ 0 h 700470"/>
                <a:gd name="connsiteX5" fmla="*/ 792214 w 792213"/>
                <a:gd name="connsiteY5" fmla="*/ 29914 h 70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2213" h="700470">
                  <a:moveTo>
                    <a:pt x="792214" y="29914"/>
                  </a:moveTo>
                  <a:cubicBezTo>
                    <a:pt x="755441" y="808494"/>
                    <a:pt x="9462" y="694640"/>
                    <a:pt x="9462" y="694640"/>
                  </a:cubicBezTo>
                  <a:lnTo>
                    <a:pt x="179" y="692497"/>
                  </a:lnTo>
                  <a:lnTo>
                    <a:pt x="1" y="683568"/>
                  </a:lnTo>
                  <a:cubicBezTo>
                    <a:pt x="1" y="683568"/>
                    <a:pt x="-5890" y="893"/>
                    <a:pt x="774630" y="0"/>
                  </a:cubicBezTo>
                  <a:lnTo>
                    <a:pt x="792214" y="29914"/>
                  </a:lnTo>
                  <a:close/>
                </a:path>
              </a:pathLst>
            </a:custGeom>
            <a:solidFill>
              <a:srgbClr val="F54359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1" name="Graphic 4">
              <a:extLst>
                <a:ext uri="{FF2B5EF4-FFF2-40B4-BE49-F238E27FC236}">
                  <a16:creationId xmlns:a16="http://schemas.microsoft.com/office/drawing/2014/main" id="{A688046E-DD7D-264F-B37E-6AE6A34A9D5C}"/>
                </a:ext>
              </a:extLst>
            </p:cNvPr>
            <p:cNvGrpSpPr/>
            <p:nvPr/>
          </p:nvGrpSpPr>
          <p:grpSpPr>
            <a:xfrm>
              <a:off x="11699689" y="4724908"/>
              <a:ext cx="610056" cy="621890"/>
              <a:chOff x="8091472" y="4339414"/>
              <a:chExt cx="680020" cy="693211"/>
            </a:xfrm>
            <a:solidFill>
              <a:srgbClr val="004438"/>
            </a:solidFill>
          </p:grpSpPr>
          <p:sp>
            <p:nvSpPr>
              <p:cNvPr id="115" name="Freeform 114">
                <a:extLst>
                  <a:ext uri="{FF2B5EF4-FFF2-40B4-BE49-F238E27FC236}">
                    <a16:creationId xmlns:a16="http://schemas.microsoft.com/office/drawing/2014/main" id="{B01F095D-FE67-CA41-8891-793018A070FC}"/>
                  </a:ext>
                </a:extLst>
              </p:cNvPr>
              <p:cNvSpPr/>
              <p:nvPr/>
            </p:nvSpPr>
            <p:spPr>
              <a:xfrm>
                <a:off x="8091472" y="4339414"/>
                <a:ext cx="358620" cy="693211"/>
              </a:xfrm>
              <a:custGeom>
                <a:avLst/>
                <a:gdLst>
                  <a:gd name="connsiteX0" fmla="*/ 2856 w 358620"/>
                  <a:gd name="connsiteY0" fmla="*/ 401747 h 693211"/>
                  <a:gd name="connsiteX1" fmla="*/ 0 w 358620"/>
                  <a:gd name="connsiteY1" fmla="*/ 355312 h 693211"/>
                  <a:gd name="connsiteX2" fmla="*/ 0 w 358620"/>
                  <a:gd name="connsiteY2" fmla="*/ 309592 h 693211"/>
                  <a:gd name="connsiteX3" fmla="*/ 0 w 358620"/>
                  <a:gd name="connsiteY3" fmla="*/ 0 h 693211"/>
                  <a:gd name="connsiteX4" fmla="*/ 356121 w 358620"/>
                  <a:gd name="connsiteY4" fmla="*/ 293340 h 693211"/>
                  <a:gd name="connsiteX5" fmla="*/ 358620 w 358620"/>
                  <a:gd name="connsiteY5" fmla="*/ 329148 h 693211"/>
                  <a:gd name="connsiteX6" fmla="*/ 358620 w 358620"/>
                  <a:gd name="connsiteY6" fmla="*/ 383620 h 693211"/>
                  <a:gd name="connsiteX7" fmla="*/ 358620 w 358620"/>
                  <a:gd name="connsiteY7" fmla="*/ 383620 h 693211"/>
                  <a:gd name="connsiteX8" fmla="*/ 358620 w 358620"/>
                  <a:gd name="connsiteY8" fmla="*/ 693212 h 693211"/>
                  <a:gd name="connsiteX9" fmla="*/ 2856 w 358620"/>
                  <a:gd name="connsiteY9" fmla="*/ 401747 h 693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8620" h="693211">
                    <a:moveTo>
                      <a:pt x="2856" y="401747"/>
                    </a:moveTo>
                    <a:cubicBezTo>
                      <a:pt x="179" y="384423"/>
                      <a:pt x="0" y="356027"/>
                      <a:pt x="0" y="355312"/>
                    </a:cubicBezTo>
                    <a:lnTo>
                      <a:pt x="0" y="309592"/>
                    </a:lnTo>
                    <a:lnTo>
                      <a:pt x="0" y="0"/>
                    </a:lnTo>
                    <a:cubicBezTo>
                      <a:pt x="182702" y="17681"/>
                      <a:pt x="328631" y="138857"/>
                      <a:pt x="356121" y="293340"/>
                    </a:cubicBezTo>
                    <a:cubicBezTo>
                      <a:pt x="358531" y="309146"/>
                      <a:pt x="358620" y="329148"/>
                      <a:pt x="358620" y="329148"/>
                    </a:cubicBezTo>
                    <a:lnTo>
                      <a:pt x="358620" y="383620"/>
                    </a:lnTo>
                    <a:lnTo>
                      <a:pt x="358620" y="383620"/>
                    </a:lnTo>
                    <a:lnTo>
                      <a:pt x="358620" y="693212"/>
                    </a:lnTo>
                    <a:cubicBezTo>
                      <a:pt x="176633" y="675620"/>
                      <a:pt x="31150" y="555427"/>
                      <a:pt x="2856" y="401747"/>
                    </a:cubicBezTo>
                    <a:close/>
                  </a:path>
                </a:pathLst>
              </a:custGeom>
              <a:solidFill>
                <a:schemeClr val="tx2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 115">
                <a:extLst>
                  <a:ext uri="{FF2B5EF4-FFF2-40B4-BE49-F238E27FC236}">
                    <a16:creationId xmlns:a16="http://schemas.microsoft.com/office/drawing/2014/main" id="{6215C925-8ACC-0644-A085-70BAEA77B8B5}"/>
                  </a:ext>
                </a:extLst>
              </p:cNvPr>
              <p:cNvSpPr/>
              <p:nvPr/>
            </p:nvSpPr>
            <p:spPr>
              <a:xfrm>
                <a:off x="8412873" y="4339414"/>
                <a:ext cx="358619" cy="693211"/>
              </a:xfrm>
              <a:custGeom>
                <a:avLst/>
                <a:gdLst>
                  <a:gd name="connsiteX0" fmla="*/ 2856 w 358619"/>
                  <a:gd name="connsiteY0" fmla="*/ 401747 h 693211"/>
                  <a:gd name="connsiteX1" fmla="*/ 0 w 358619"/>
                  <a:gd name="connsiteY1" fmla="*/ 355312 h 693211"/>
                  <a:gd name="connsiteX2" fmla="*/ 0 w 358619"/>
                  <a:gd name="connsiteY2" fmla="*/ 309592 h 693211"/>
                  <a:gd name="connsiteX3" fmla="*/ 0 w 358619"/>
                  <a:gd name="connsiteY3" fmla="*/ 0 h 693211"/>
                  <a:gd name="connsiteX4" fmla="*/ 356121 w 358619"/>
                  <a:gd name="connsiteY4" fmla="*/ 293340 h 693211"/>
                  <a:gd name="connsiteX5" fmla="*/ 358620 w 358619"/>
                  <a:gd name="connsiteY5" fmla="*/ 329148 h 693211"/>
                  <a:gd name="connsiteX6" fmla="*/ 358620 w 358619"/>
                  <a:gd name="connsiteY6" fmla="*/ 383620 h 693211"/>
                  <a:gd name="connsiteX7" fmla="*/ 358620 w 358619"/>
                  <a:gd name="connsiteY7" fmla="*/ 383620 h 693211"/>
                  <a:gd name="connsiteX8" fmla="*/ 358620 w 358619"/>
                  <a:gd name="connsiteY8" fmla="*/ 693212 h 693211"/>
                  <a:gd name="connsiteX9" fmla="*/ 2856 w 358619"/>
                  <a:gd name="connsiteY9" fmla="*/ 401747 h 693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58619" h="693211">
                    <a:moveTo>
                      <a:pt x="2856" y="401747"/>
                    </a:moveTo>
                    <a:cubicBezTo>
                      <a:pt x="179" y="384423"/>
                      <a:pt x="0" y="356027"/>
                      <a:pt x="0" y="355312"/>
                    </a:cubicBezTo>
                    <a:lnTo>
                      <a:pt x="0" y="309592"/>
                    </a:lnTo>
                    <a:lnTo>
                      <a:pt x="0" y="0"/>
                    </a:lnTo>
                    <a:cubicBezTo>
                      <a:pt x="182702" y="17681"/>
                      <a:pt x="328631" y="138857"/>
                      <a:pt x="356121" y="293340"/>
                    </a:cubicBezTo>
                    <a:cubicBezTo>
                      <a:pt x="358531" y="309146"/>
                      <a:pt x="358620" y="329148"/>
                      <a:pt x="358620" y="329148"/>
                    </a:cubicBezTo>
                    <a:lnTo>
                      <a:pt x="358620" y="383620"/>
                    </a:lnTo>
                    <a:lnTo>
                      <a:pt x="358620" y="383620"/>
                    </a:lnTo>
                    <a:lnTo>
                      <a:pt x="358620" y="693212"/>
                    </a:lnTo>
                    <a:cubicBezTo>
                      <a:pt x="176633" y="675620"/>
                      <a:pt x="31239" y="555427"/>
                      <a:pt x="2856" y="401747"/>
                    </a:cubicBezTo>
                    <a:close/>
                  </a:path>
                </a:pathLst>
              </a:custGeom>
              <a:solidFill>
                <a:schemeClr val="tx2"/>
              </a:solidFill>
              <a:ln w="89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78BB50B5-3E37-C340-8B19-206AE2EB0B34}"/>
                </a:ext>
              </a:extLst>
            </p:cNvPr>
            <p:cNvSpPr/>
            <p:nvPr userDrawn="1"/>
          </p:nvSpPr>
          <p:spPr>
            <a:xfrm>
              <a:off x="9347260" y="3961274"/>
              <a:ext cx="639603" cy="639915"/>
            </a:xfrm>
            <a:custGeom>
              <a:avLst/>
              <a:gdLst>
                <a:gd name="connsiteX0" fmla="*/ 712955 w 712955"/>
                <a:gd name="connsiteY0" fmla="*/ 356652 h 713303"/>
                <a:gd name="connsiteX1" fmla="*/ 356477 w 712955"/>
                <a:gd name="connsiteY1" fmla="*/ 713304 h 713303"/>
                <a:gd name="connsiteX2" fmla="*/ 0 w 712955"/>
                <a:gd name="connsiteY2" fmla="*/ 356652 h 713303"/>
                <a:gd name="connsiteX3" fmla="*/ 356477 w 712955"/>
                <a:gd name="connsiteY3" fmla="*/ 0 h 713303"/>
                <a:gd name="connsiteX4" fmla="*/ 712955 w 712955"/>
                <a:gd name="connsiteY4" fmla="*/ 356652 h 71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955" h="713303">
                  <a:moveTo>
                    <a:pt x="712955" y="356652"/>
                  </a:moveTo>
                  <a:cubicBezTo>
                    <a:pt x="712955" y="553625"/>
                    <a:pt x="553354" y="713304"/>
                    <a:pt x="356477" y="713304"/>
                  </a:cubicBezTo>
                  <a:cubicBezTo>
                    <a:pt x="159601" y="713304"/>
                    <a:pt x="0" y="553625"/>
                    <a:pt x="0" y="356652"/>
                  </a:cubicBezTo>
                  <a:cubicBezTo>
                    <a:pt x="0" y="159679"/>
                    <a:pt x="159601" y="0"/>
                    <a:pt x="356477" y="0"/>
                  </a:cubicBezTo>
                  <a:cubicBezTo>
                    <a:pt x="553354" y="0"/>
                    <a:pt x="712955" y="159679"/>
                    <a:pt x="712955" y="356652"/>
                  </a:cubicBezTo>
                  <a:close/>
                </a:path>
              </a:pathLst>
            </a:custGeom>
            <a:solidFill>
              <a:schemeClr val="bg1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2F25B918-0E6B-9442-A2BC-138C7289EDCD}"/>
                </a:ext>
              </a:extLst>
            </p:cNvPr>
            <p:cNvSpPr/>
            <p:nvPr userDrawn="1"/>
          </p:nvSpPr>
          <p:spPr>
            <a:xfrm>
              <a:off x="11670142" y="1616416"/>
              <a:ext cx="639603" cy="639915"/>
            </a:xfrm>
            <a:custGeom>
              <a:avLst/>
              <a:gdLst>
                <a:gd name="connsiteX0" fmla="*/ 712955 w 712955"/>
                <a:gd name="connsiteY0" fmla="*/ 356652 h 713303"/>
                <a:gd name="connsiteX1" fmla="*/ 356477 w 712955"/>
                <a:gd name="connsiteY1" fmla="*/ 713304 h 713303"/>
                <a:gd name="connsiteX2" fmla="*/ 0 w 712955"/>
                <a:gd name="connsiteY2" fmla="*/ 356652 h 713303"/>
                <a:gd name="connsiteX3" fmla="*/ 356477 w 712955"/>
                <a:gd name="connsiteY3" fmla="*/ 0 h 713303"/>
                <a:gd name="connsiteX4" fmla="*/ 712955 w 712955"/>
                <a:gd name="connsiteY4" fmla="*/ 356652 h 71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955" h="713303">
                  <a:moveTo>
                    <a:pt x="712955" y="356652"/>
                  </a:moveTo>
                  <a:cubicBezTo>
                    <a:pt x="712955" y="553625"/>
                    <a:pt x="553354" y="713304"/>
                    <a:pt x="356477" y="713304"/>
                  </a:cubicBezTo>
                  <a:cubicBezTo>
                    <a:pt x="159601" y="713304"/>
                    <a:pt x="0" y="553625"/>
                    <a:pt x="0" y="356652"/>
                  </a:cubicBezTo>
                  <a:cubicBezTo>
                    <a:pt x="0" y="159679"/>
                    <a:pt x="159601" y="0"/>
                    <a:pt x="356477" y="0"/>
                  </a:cubicBezTo>
                  <a:cubicBezTo>
                    <a:pt x="553354" y="0"/>
                    <a:pt x="712955" y="159679"/>
                    <a:pt x="712955" y="356652"/>
                  </a:cubicBezTo>
                  <a:close/>
                </a:path>
              </a:pathLst>
            </a:custGeom>
            <a:solidFill>
              <a:schemeClr val="accent3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9015BE34-8D5A-D54E-9A7A-25BC76D9C13F}"/>
                </a:ext>
              </a:extLst>
            </p:cNvPr>
            <p:cNvSpPr/>
            <p:nvPr userDrawn="1"/>
          </p:nvSpPr>
          <p:spPr>
            <a:xfrm>
              <a:off x="10901625" y="821741"/>
              <a:ext cx="639603" cy="639915"/>
            </a:xfrm>
            <a:custGeom>
              <a:avLst/>
              <a:gdLst>
                <a:gd name="connsiteX0" fmla="*/ 712955 w 712955"/>
                <a:gd name="connsiteY0" fmla="*/ 356652 h 713303"/>
                <a:gd name="connsiteX1" fmla="*/ 356477 w 712955"/>
                <a:gd name="connsiteY1" fmla="*/ 713304 h 713303"/>
                <a:gd name="connsiteX2" fmla="*/ 0 w 712955"/>
                <a:gd name="connsiteY2" fmla="*/ 356652 h 713303"/>
                <a:gd name="connsiteX3" fmla="*/ 356477 w 712955"/>
                <a:gd name="connsiteY3" fmla="*/ 0 h 713303"/>
                <a:gd name="connsiteX4" fmla="*/ 712955 w 712955"/>
                <a:gd name="connsiteY4" fmla="*/ 356652 h 71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2955" h="713303">
                  <a:moveTo>
                    <a:pt x="712955" y="356652"/>
                  </a:moveTo>
                  <a:cubicBezTo>
                    <a:pt x="712955" y="553625"/>
                    <a:pt x="553354" y="713304"/>
                    <a:pt x="356477" y="713304"/>
                  </a:cubicBezTo>
                  <a:cubicBezTo>
                    <a:pt x="159601" y="713304"/>
                    <a:pt x="0" y="553625"/>
                    <a:pt x="0" y="356652"/>
                  </a:cubicBezTo>
                  <a:cubicBezTo>
                    <a:pt x="0" y="159679"/>
                    <a:pt x="159601" y="0"/>
                    <a:pt x="356477" y="0"/>
                  </a:cubicBezTo>
                  <a:cubicBezTo>
                    <a:pt x="553354" y="0"/>
                    <a:pt x="712955" y="159679"/>
                    <a:pt x="712955" y="356652"/>
                  </a:cubicBezTo>
                  <a:close/>
                </a:path>
              </a:pathLst>
            </a:custGeom>
            <a:solidFill>
              <a:schemeClr val="accent4"/>
            </a:solidFill>
            <a:ln w="89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CBF7FE6-896A-AC10-5021-E5E57BF90ED1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5" name="Google Shape;20;p16">
            <a:extLst>
              <a:ext uri="{FF2B5EF4-FFF2-40B4-BE49-F238E27FC236}">
                <a16:creationId xmlns:a16="http://schemas.microsoft.com/office/drawing/2014/main" id="{3DB579F0-8593-A806-027F-0EFF7FB43BC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1;p16">
            <a:extLst>
              <a:ext uri="{FF2B5EF4-FFF2-40B4-BE49-F238E27FC236}">
                <a16:creationId xmlns:a16="http://schemas.microsoft.com/office/drawing/2014/main" id="{87057F06-84E5-19C2-5B30-12AD6BB78EAF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3A3EB1F-720D-410E-7962-40D011BFE884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logo for a company&#10;&#10;Description automatically generated">
            <a:extLst>
              <a:ext uri="{FF2B5EF4-FFF2-40B4-BE49-F238E27FC236}">
                <a16:creationId xmlns:a16="http://schemas.microsoft.com/office/drawing/2014/main" id="{9ABB3BC1-B1CC-C587-83CE-02D6225E6E7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62396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0912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_Slide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1277C68-6D96-5B43-91D8-5EE8DE37783A}"/>
              </a:ext>
            </a:extLst>
          </p:cNvPr>
          <p:cNvSpPr/>
          <p:nvPr userDrawn="1"/>
        </p:nvSpPr>
        <p:spPr>
          <a:xfrm>
            <a:off x="0" y="0"/>
            <a:ext cx="7903358" cy="6858000"/>
          </a:xfrm>
          <a:custGeom>
            <a:avLst/>
            <a:gdLst>
              <a:gd name="connsiteX0" fmla="*/ 0 w 7880809"/>
              <a:gd name="connsiteY0" fmla="*/ 0 h 6858000"/>
              <a:gd name="connsiteX1" fmla="*/ 7880809 w 7880809"/>
              <a:gd name="connsiteY1" fmla="*/ 0 h 6858000"/>
              <a:gd name="connsiteX2" fmla="*/ 7880809 w 7880809"/>
              <a:gd name="connsiteY2" fmla="*/ 6858000 h 6858000"/>
              <a:gd name="connsiteX3" fmla="*/ 0 w 7880809"/>
              <a:gd name="connsiteY3" fmla="*/ 6858000 h 6858000"/>
              <a:gd name="connsiteX4" fmla="*/ 0 w 7880809"/>
              <a:gd name="connsiteY4" fmla="*/ 0 h 6858000"/>
              <a:gd name="connsiteX0" fmla="*/ 0 w 7880809"/>
              <a:gd name="connsiteY0" fmla="*/ 0 h 6858000"/>
              <a:gd name="connsiteX1" fmla="*/ 7880809 w 7880809"/>
              <a:gd name="connsiteY1" fmla="*/ 0 h 6858000"/>
              <a:gd name="connsiteX2" fmla="*/ 7164372 w 7880809"/>
              <a:gd name="connsiteY2" fmla="*/ 6858000 h 6858000"/>
              <a:gd name="connsiteX3" fmla="*/ 0 w 7880809"/>
              <a:gd name="connsiteY3" fmla="*/ 6858000 h 6858000"/>
              <a:gd name="connsiteX4" fmla="*/ 0 w 7880809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0809" h="6858000">
                <a:moveTo>
                  <a:pt x="0" y="0"/>
                </a:moveTo>
                <a:lnTo>
                  <a:pt x="7880809" y="0"/>
                </a:lnTo>
                <a:lnTo>
                  <a:pt x="716437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89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EFB734-9DE2-1142-AFD0-623512F58649}"/>
              </a:ext>
            </a:extLst>
          </p:cNvPr>
          <p:cNvSpPr/>
          <p:nvPr userDrawn="1"/>
        </p:nvSpPr>
        <p:spPr>
          <a:xfrm>
            <a:off x="0" y="6146800"/>
            <a:ext cx="12192000" cy="7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82122509-59C7-0A47-8F52-F2081BB6F7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3011" y="1473945"/>
            <a:ext cx="5561551" cy="42548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bg1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6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bg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279529D-8ED9-D34B-AF19-828770A6A37C}"/>
              </a:ext>
            </a:extLst>
          </p:cNvPr>
          <p:cNvSpPr/>
          <p:nvPr userDrawn="1"/>
        </p:nvSpPr>
        <p:spPr>
          <a:xfrm>
            <a:off x="318655" y="491690"/>
            <a:ext cx="5557194" cy="650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A2CA060-D635-B543-85B4-3BFC0832EB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631391"/>
            <a:ext cx="5214133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B63DAB22-592C-0646-AF7E-47AA42D7D10D}"/>
              </a:ext>
            </a:extLst>
          </p:cNvPr>
          <p:cNvSpPr/>
          <p:nvPr/>
        </p:nvSpPr>
        <p:spPr>
          <a:xfrm>
            <a:off x="7744617" y="0"/>
            <a:ext cx="8530990" cy="5978390"/>
          </a:xfrm>
          <a:custGeom>
            <a:avLst/>
            <a:gdLst>
              <a:gd name="connsiteX0" fmla="*/ 0 w 5787100"/>
              <a:gd name="connsiteY0" fmla="*/ 0 h 4055513"/>
              <a:gd name="connsiteX1" fmla="*/ 5787101 w 5787100"/>
              <a:gd name="connsiteY1" fmla="*/ 0 h 4055513"/>
              <a:gd name="connsiteX2" fmla="*/ 5787101 w 5787100"/>
              <a:gd name="connsiteY2" fmla="*/ 4055513 h 4055513"/>
              <a:gd name="connsiteX3" fmla="*/ 0 w 5787100"/>
              <a:gd name="connsiteY3" fmla="*/ 4055513 h 405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7100" h="4055513">
                <a:moveTo>
                  <a:pt x="0" y="0"/>
                </a:moveTo>
                <a:lnTo>
                  <a:pt x="5787101" y="0"/>
                </a:lnTo>
                <a:lnTo>
                  <a:pt x="5787101" y="4055513"/>
                </a:lnTo>
                <a:lnTo>
                  <a:pt x="0" y="4055513"/>
                </a:lnTo>
                <a:close/>
              </a:path>
            </a:pathLst>
          </a:custGeom>
          <a:noFill/>
          <a:ln w="589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192CB9-7003-AD4F-A2C0-E7850C1BAF4E}"/>
              </a:ext>
            </a:extLst>
          </p:cNvPr>
          <p:cNvGrpSpPr/>
          <p:nvPr userDrawn="1"/>
        </p:nvGrpSpPr>
        <p:grpSpPr>
          <a:xfrm>
            <a:off x="8555384" y="174987"/>
            <a:ext cx="4384622" cy="6219670"/>
            <a:chOff x="8555384" y="174987"/>
            <a:chExt cx="4384622" cy="6219670"/>
          </a:xfrm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637A496-DCC6-4841-B104-2A257F465368}"/>
                </a:ext>
              </a:extLst>
            </p:cNvPr>
            <p:cNvSpPr/>
            <p:nvPr userDrawn="1"/>
          </p:nvSpPr>
          <p:spPr>
            <a:xfrm>
              <a:off x="11304893" y="5641719"/>
              <a:ext cx="752570" cy="752938"/>
            </a:xfrm>
            <a:custGeom>
              <a:avLst/>
              <a:gdLst>
                <a:gd name="connsiteX0" fmla="*/ 478433 w 478432"/>
                <a:gd name="connsiteY0" fmla="*/ 239333 h 478666"/>
                <a:gd name="connsiteX1" fmla="*/ 239216 w 478432"/>
                <a:gd name="connsiteY1" fmla="*/ 478666 h 478666"/>
                <a:gd name="connsiteX2" fmla="*/ 0 w 478432"/>
                <a:gd name="connsiteY2" fmla="*/ 239333 h 478666"/>
                <a:gd name="connsiteX3" fmla="*/ 239216 w 478432"/>
                <a:gd name="connsiteY3" fmla="*/ 0 h 478666"/>
                <a:gd name="connsiteX4" fmla="*/ 478433 w 478432"/>
                <a:gd name="connsiteY4" fmla="*/ 239333 h 47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32" h="478666">
                  <a:moveTo>
                    <a:pt x="478433" y="239333"/>
                  </a:moveTo>
                  <a:cubicBezTo>
                    <a:pt x="478433" y="371513"/>
                    <a:pt x="371332" y="478666"/>
                    <a:pt x="239216" y="478666"/>
                  </a:cubicBezTo>
                  <a:cubicBezTo>
                    <a:pt x="107101" y="478666"/>
                    <a:pt x="0" y="371513"/>
                    <a:pt x="0" y="239333"/>
                  </a:cubicBezTo>
                  <a:cubicBezTo>
                    <a:pt x="0" y="107153"/>
                    <a:pt x="107101" y="0"/>
                    <a:pt x="239216" y="0"/>
                  </a:cubicBezTo>
                  <a:cubicBezTo>
                    <a:pt x="371332" y="0"/>
                    <a:pt x="478433" y="107153"/>
                    <a:pt x="478433" y="239333"/>
                  </a:cubicBezTo>
                  <a:close/>
                </a:path>
              </a:pathLst>
            </a:custGeom>
            <a:solidFill>
              <a:srgbClr val="F54359"/>
            </a:solidFill>
            <a:ln w="58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4D00CF82-94A2-2547-B3F3-69E36474FEBF}"/>
                </a:ext>
              </a:extLst>
            </p:cNvPr>
            <p:cNvSpPr/>
            <p:nvPr/>
          </p:nvSpPr>
          <p:spPr>
            <a:xfrm>
              <a:off x="10374237" y="2914241"/>
              <a:ext cx="756001" cy="756369"/>
            </a:xfrm>
            <a:custGeom>
              <a:avLst/>
              <a:gdLst>
                <a:gd name="connsiteX0" fmla="*/ 73079 w 480613"/>
                <a:gd name="connsiteY0" fmla="*/ 0 h 480847"/>
                <a:gd name="connsiteX1" fmla="*/ 0 w 480613"/>
                <a:gd name="connsiteY1" fmla="*/ 0 h 480847"/>
                <a:gd name="connsiteX2" fmla="*/ 0 w 480613"/>
                <a:gd name="connsiteY2" fmla="*/ 480848 h 480847"/>
                <a:gd name="connsiteX3" fmla="*/ 480613 w 480613"/>
                <a:gd name="connsiteY3" fmla="*/ 480848 h 480847"/>
                <a:gd name="connsiteX4" fmla="*/ 480613 w 480613"/>
                <a:gd name="connsiteY4" fmla="*/ 407733 h 480847"/>
                <a:gd name="connsiteX5" fmla="*/ 73079 w 480613"/>
                <a:gd name="connsiteY5" fmla="*/ 0 h 480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0613" h="480847">
                  <a:moveTo>
                    <a:pt x="73079" y="0"/>
                  </a:moveTo>
                  <a:lnTo>
                    <a:pt x="0" y="0"/>
                  </a:lnTo>
                  <a:lnTo>
                    <a:pt x="0" y="480848"/>
                  </a:lnTo>
                  <a:lnTo>
                    <a:pt x="480613" y="480848"/>
                  </a:lnTo>
                  <a:lnTo>
                    <a:pt x="480613" y="407733"/>
                  </a:lnTo>
                  <a:cubicBezTo>
                    <a:pt x="480613" y="182551"/>
                    <a:pt x="298151" y="0"/>
                    <a:pt x="73079" y="0"/>
                  </a:cubicBezTo>
                  <a:close/>
                </a:path>
              </a:pathLst>
            </a:custGeom>
            <a:solidFill>
              <a:srgbClr val="EBBDA9"/>
            </a:solidFill>
            <a:ln w="58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7E355644-48EA-7A4B-BCAB-3BE706C14BC5}"/>
                </a:ext>
              </a:extLst>
            </p:cNvPr>
            <p:cNvSpPr/>
            <p:nvPr/>
          </p:nvSpPr>
          <p:spPr>
            <a:xfrm>
              <a:off x="10373620" y="5648030"/>
              <a:ext cx="735442" cy="737352"/>
            </a:xfrm>
            <a:custGeom>
              <a:avLst/>
              <a:gdLst>
                <a:gd name="connsiteX0" fmla="*/ 467333 w 467543"/>
                <a:gd name="connsiteY0" fmla="*/ 459795 h 468757"/>
                <a:gd name="connsiteX1" fmla="*/ 6935 w 467543"/>
                <a:gd name="connsiteY1" fmla="*/ 292 h 468757"/>
                <a:gd name="connsiteX2" fmla="*/ 1041 w 467543"/>
                <a:gd name="connsiteY2" fmla="*/ 1236 h 468757"/>
                <a:gd name="connsiteX3" fmla="*/ 511 w 467543"/>
                <a:gd name="connsiteY3" fmla="*/ 6779 h 468757"/>
                <a:gd name="connsiteX4" fmla="*/ 453425 w 467543"/>
                <a:gd name="connsiteY4" fmla="*/ 467638 h 468757"/>
                <a:gd name="connsiteX5" fmla="*/ 466862 w 467543"/>
                <a:gd name="connsiteY5" fmla="*/ 468758 h 468757"/>
                <a:gd name="connsiteX6" fmla="*/ 467333 w 467543"/>
                <a:gd name="connsiteY6" fmla="*/ 459795 h 46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7543" h="468757">
                  <a:moveTo>
                    <a:pt x="467333" y="459795"/>
                  </a:moveTo>
                  <a:cubicBezTo>
                    <a:pt x="478943" y="-27538"/>
                    <a:pt x="6935" y="292"/>
                    <a:pt x="6935" y="292"/>
                  </a:cubicBezTo>
                  <a:lnTo>
                    <a:pt x="1041" y="1236"/>
                  </a:lnTo>
                  <a:lnTo>
                    <a:pt x="511" y="6779"/>
                  </a:lnTo>
                  <a:cubicBezTo>
                    <a:pt x="511" y="6779"/>
                    <a:pt x="-33495" y="432378"/>
                    <a:pt x="453425" y="467638"/>
                  </a:cubicBezTo>
                  <a:lnTo>
                    <a:pt x="466862" y="468758"/>
                  </a:lnTo>
                  <a:lnTo>
                    <a:pt x="467333" y="459795"/>
                  </a:lnTo>
                  <a:close/>
                </a:path>
              </a:pathLst>
            </a:custGeom>
            <a:solidFill>
              <a:srgbClr val="339966"/>
            </a:solidFill>
            <a:ln w="58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CCB1DB93-7D40-774F-8698-859B2F4FCEB5}"/>
                </a:ext>
              </a:extLst>
            </p:cNvPr>
            <p:cNvSpPr/>
            <p:nvPr/>
          </p:nvSpPr>
          <p:spPr>
            <a:xfrm>
              <a:off x="10386197" y="2009934"/>
              <a:ext cx="731991" cy="732348"/>
            </a:xfrm>
            <a:custGeom>
              <a:avLst/>
              <a:gdLst>
                <a:gd name="connsiteX0" fmla="*/ 465349 w 465349"/>
                <a:gd name="connsiteY0" fmla="*/ 232788 h 465576"/>
                <a:gd name="connsiteX1" fmla="*/ 232675 w 465349"/>
                <a:gd name="connsiteY1" fmla="*/ 465576 h 465576"/>
                <a:gd name="connsiteX2" fmla="*/ 0 w 465349"/>
                <a:gd name="connsiteY2" fmla="*/ 232788 h 465576"/>
                <a:gd name="connsiteX3" fmla="*/ 232675 w 465349"/>
                <a:gd name="connsiteY3" fmla="*/ 0 h 465576"/>
                <a:gd name="connsiteX4" fmla="*/ 465349 w 465349"/>
                <a:gd name="connsiteY4" fmla="*/ 232788 h 4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5349" h="465576">
                  <a:moveTo>
                    <a:pt x="465349" y="232788"/>
                  </a:moveTo>
                  <a:cubicBezTo>
                    <a:pt x="465349" y="361329"/>
                    <a:pt x="361211" y="465576"/>
                    <a:pt x="232675" y="465576"/>
                  </a:cubicBezTo>
                  <a:cubicBezTo>
                    <a:pt x="104197" y="465576"/>
                    <a:pt x="0" y="361388"/>
                    <a:pt x="0" y="232788"/>
                  </a:cubicBezTo>
                  <a:cubicBezTo>
                    <a:pt x="0" y="104248"/>
                    <a:pt x="104138" y="0"/>
                    <a:pt x="232675" y="0"/>
                  </a:cubicBezTo>
                  <a:cubicBezTo>
                    <a:pt x="361211" y="0"/>
                    <a:pt x="465349" y="104248"/>
                    <a:pt x="465349" y="232788"/>
                  </a:cubicBezTo>
                  <a:close/>
                </a:path>
              </a:pathLst>
            </a:custGeom>
            <a:solidFill>
              <a:srgbClr val="FDC82F"/>
            </a:solidFill>
            <a:ln w="58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76FE678E-5F1C-5A4F-8E35-0271CA4F3DEB}"/>
                </a:ext>
              </a:extLst>
            </p:cNvPr>
            <p:cNvSpPr/>
            <p:nvPr/>
          </p:nvSpPr>
          <p:spPr>
            <a:xfrm>
              <a:off x="8563296" y="174987"/>
              <a:ext cx="735442" cy="737352"/>
            </a:xfrm>
            <a:custGeom>
              <a:avLst/>
              <a:gdLst>
                <a:gd name="connsiteX0" fmla="*/ 467333 w 467543"/>
                <a:gd name="connsiteY0" fmla="*/ 459795 h 468757"/>
                <a:gd name="connsiteX1" fmla="*/ 6935 w 467543"/>
                <a:gd name="connsiteY1" fmla="*/ 292 h 468757"/>
                <a:gd name="connsiteX2" fmla="*/ 1041 w 467543"/>
                <a:gd name="connsiteY2" fmla="*/ 1236 h 468757"/>
                <a:gd name="connsiteX3" fmla="*/ 511 w 467543"/>
                <a:gd name="connsiteY3" fmla="*/ 6778 h 468757"/>
                <a:gd name="connsiteX4" fmla="*/ 453425 w 467543"/>
                <a:gd name="connsiteY4" fmla="*/ 467638 h 468757"/>
                <a:gd name="connsiteX5" fmla="*/ 466862 w 467543"/>
                <a:gd name="connsiteY5" fmla="*/ 468758 h 468757"/>
                <a:gd name="connsiteX6" fmla="*/ 467333 w 467543"/>
                <a:gd name="connsiteY6" fmla="*/ 459795 h 468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7543" h="468757">
                  <a:moveTo>
                    <a:pt x="467333" y="459795"/>
                  </a:moveTo>
                  <a:cubicBezTo>
                    <a:pt x="478943" y="-27538"/>
                    <a:pt x="6935" y="292"/>
                    <a:pt x="6935" y="292"/>
                  </a:cubicBezTo>
                  <a:lnTo>
                    <a:pt x="1041" y="1236"/>
                  </a:lnTo>
                  <a:lnTo>
                    <a:pt x="511" y="6778"/>
                  </a:lnTo>
                  <a:cubicBezTo>
                    <a:pt x="511" y="6778"/>
                    <a:pt x="-33495" y="432377"/>
                    <a:pt x="453425" y="467638"/>
                  </a:cubicBezTo>
                  <a:lnTo>
                    <a:pt x="466862" y="468758"/>
                  </a:lnTo>
                  <a:lnTo>
                    <a:pt x="467333" y="459795"/>
                  </a:lnTo>
                  <a:close/>
                </a:path>
              </a:pathLst>
            </a:custGeom>
            <a:solidFill>
              <a:srgbClr val="FDC82F"/>
            </a:solidFill>
            <a:ln w="58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74030BB5-1276-464B-A873-6D58763D6BCB}"/>
                </a:ext>
              </a:extLst>
            </p:cNvPr>
            <p:cNvSpPr/>
            <p:nvPr/>
          </p:nvSpPr>
          <p:spPr>
            <a:xfrm>
              <a:off x="9479736" y="4739547"/>
              <a:ext cx="1634557" cy="724185"/>
            </a:xfrm>
            <a:custGeom>
              <a:avLst/>
              <a:gdLst>
                <a:gd name="connsiteX0" fmla="*/ 602196 w 1039138"/>
                <a:gd name="connsiteY0" fmla="*/ 456732 h 460387"/>
                <a:gd name="connsiteX1" fmla="*/ 532653 w 1039138"/>
                <a:gd name="connsiteY1" fmla="*/ 460388 h 460387"/>
                <a:gd name="connsiteX2" fmla="*/ 464111 w 1039138"/>
                <a:gd name="connsiteY2" fmla="*/ 460388 h 460387"/>
                <a:gd name="connsiteX3" fmla="*/ 0 w 1039138"/>
                <a:gd name="connsiteY3" fmla="*/ 460388 h 460387"/>
                <a:gd name="connsiteX4" fmla="*/ 439713 w 1039138"/>
                <a:gd name="connsiteY4" fmla="*/ 3184 h 460387"/>
                <a:gd name="connsiteX5" fmla="*/ 493402 w 1039138"/>
                <a:gd name="connsiteY5" fmla="*/ 0 h 460387"/>
                <a:gd name="connsiteX6" fmla="*/ 575027 w 1039138"/>
                <a:gd name="connsiteY6" fmla="*/ 0 h 460387"/>
                <a:gd name="connsiteX7" fmla="*/ 575027 w 1039138"/>
                <a:gd name="connsiteY7" fmla="*/ 0 h 460387"/>
                <a:gd name="connsiteX8" fmla="*/ 1039138 w 1039138"/>
                <a:gd name="connsiteY8" fmla="*/ 0 h 460387"/>
                <a:gd name="connsiteX9" fmla="*/ 602196 w 1039138"/>
                <a:gd name="connsiteY9" fmla="*/ 456732 h 46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9138" h="460387">
                  <a:moveTo>
                    <a:pt x="602196" y="456732"/>
                  </a:moveTo>
                  <a:cubicBezTo>
                    <a:pt x="576205" y="460210"/>
                    <a:pt x="533655" y="460388"/>
                    <a:pt x="532653" y="460388"/>
                  </a:cubicBezTo>
                  <a:lnTo>
                    <a:pt x="464111" y="460388"/>
                  </a:lnTo>
                  <a:lnTo>
                    <a:pt x="0" y="460388"/>
                  </a:lnTo>
                  <a:cubicBezTo>
                    <a:pt x="26462" y="225830"/>
                    <a:pt x="208099" y="38444"/>
                    <a:pt x="439713" y="3184"/>
                  </a:cubicBezTo>
                  <a:cubicBezTo>
                    <a:pt x="463404" y="118"/>
                    <a:pt x="493402" y="0"/>
                    <a:pt x="493402" y="0"/>
                  </a:cubicBezTo>
                  <a:lnTo>
                    <a:pt x="575027" y="0"/>
                  </a:lnTo>
                  <a:lnTo>
                    <a:pt x="575027" y="0"/>
                  </a:lnTo>
                  <a:lnTo>
                    <a:pt x="1039138" y="0"/>
                  </a:lnTo>
                  <a:cubicBezTo>
                    <a:pt x="1012735" y="233555"/>
                    <a:pt x="832513" y="420351"/>
                    <a:pt x="602196" y="456732"/>
                  </a:cubicBezTo>
                  <a:close/>
                </a:path>
              </a:pathLst>
            </a:custGeom>
            <a:solidFill>
              <a:srgbClr val="FDC82F"/>
            </a:solidFill>
            <a:ln w="58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20B5A55A-F841-E940-AC0D-D0846ED7B332}"/>
                </a:ext>
              </a:extLst>
            </p:cNvPr>
            <p:cNvSpPr/>
            <p:nvPr/>
          </p:nvSpPr>
          <p:spPr>
            <a:xfrm>
              <a:off x="9471301" y="188432"/>
              <a:ext cx="731990" cy="732348"/>
            </a:xfrm>
            <a:custGeom>
              <a:avLst/>
              <a:gdLst>
                <a:gd name="connsiteX0" fmla="*/ 465349 w 465348"/>
                <a:gd name="connsiteY0" fmla="*/ 232788 h 465576"/>
                <a:gd name="connsiteX1" fmla="*/ 232674 w 465348"/>
                <a:gd name="connsiteY1" fmla="*/ 465576 h 465576"/>
                <a:gd name="connsiteX2" fmla="*/ 0 w 465348"/>
                <a:gd name="connsiteY2" fmla="*/ 232788 h 465576"/>
                <a:gd name="connsiteX3" fmla="*/ 232733 w 465348"/>
                <a:gd name="connsiteY3" fmla="*/ 0 h 465576"/>
                <a:gd name="connsiteX4" fmla="*/ 465349 w 465348"/>
                <a:gd name="connsiteY4" fmla="*/ 232788 h 465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5348" h="465576">
                  <a:moveTo>
                    <a:pt x="465349" y="232788"/>
                  </a:moveTo>
                  <a:cubicBezTo>
                    <a:pt x="465349" y="361329"/>
                    <a:pt x="361211" y="465576"/>
                    <a:pt x="232674" y="465576"/>
                  </a:cubicBezTo>
                  <a:cubicBezTo>
                    <a:pt x="104197" y="465576"/>
                    <a:pt x="0" y="361388"/>
                    <a:pt x="0" y="232788"/>
                  </a:cubicBezTo>
                  <a:cubicBezTo>
                    <a:pt x="0" y="104189"/>
                    <a:pt x="104197" y="0"/>
                    <a:pt x="232733" y="0"/>
                  </a:cubicBezTo>
                  <a:cubicBezTo>
                    <a:pt x="361211" y="0"/>
                    <a:pt x="465349" y="104248"/>
                    <a:pt x="465349" y="232788"/>
                  </a:cubicBezTo>
                  <a:close/>
                </a:path>
              </a:pathLst>
            </a:custGeom>
            <a:solidFill>
              <a:srgbClr val="339966"/>
            </a:solidFill>
            <a:ln w="58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9" name="Graphic 79">
              <a:extLst>
                <a:ext uri="{FF2B5EF4-FFF2-40B4-BE49-F238E27FC236}">
                  <a16:creationId xmlns:a16="http://schemas.microsoft.com/office/drawing/2014/main" id="{F16C7692-D9F8-B54C-B90F-E342B3509E96}"/>
                </a:ext>
              </a:extLst>
            </p:cNvPr>
            <p:cNvGrpSpPr/>
            <p:nvPr userDrawn="1"/>
          </p:nvGrpSpPr>
          <p:grpSpPr>
            <a:xfrm>
              <a:off x="10369045" y="184999"/>
              <a:ext cx="1634559" cy="739247"/>
              <a:chOff x="1864036" y="1488685"/>
              <a:chExt cx="1039139" cy="469962"/>
            </a:xfrm>
            <a:solidFill>
              <a:srgbClr val="F54359"/>
            </a:solidFill>
          </p:grpSpPr>
          <p:sp>
            <p:nvSpPr>
              <p:cNvPr id="89" name="Freeform 88">
                <a:extLst>
                  <a:ext uri="{FF2B5EF4-FFF2-40B4-BE49-F238E27FC236}">
                    <a16:creationId xmlns:a16="http://schemas.microsoft.com/office/drawing/2014/main" id="{24A0DA05-831A-484A-86EB-384AA52FB237}"/>
                  </a:ext>
                </a:extLst>
              </p:cNvPr>
              <p:cNvSpPr/>
              <p:nvPr userDrawn="1"/>
            </p:nvSpPr>
            <p:spPr>
              <a:xfrm>
                <a:off x="2371642" y="1488685"/>
                <a:ext cx="531533" cy="469962"/>
              </a:xfrm>
              <a:custGeom>
                <a:avLst/>
                <a:gdLst>
                  <a:gd name="connsiteX0" fmla="*/ 0 w 531533"/>
                  <a:gd name="connsiteY0" fmla="*/ 20048 h 469962"/>
                  <a:gd name="connsiteX1" fmla="*/ 525168 w 531533"/>
                  <a:gd name="connsiteY1" fmla="*/ 466048 h 469962"/>
                  <a:gd name="connsiteX2" fmla="*/ 531415 w 531533"/>
                  <a:gd name="connsiteY2" fmla="*/ 464633 h 469962"/>
                  <a:gd name="connsiteX3" fmla="*/ 531533 w 531533"/>
                  <a:gd name="connsiteY3" fmla="*/ 458619 h 469962"/>
                  <a:gd name="connsiteX4" fmla="*/ 11787 w 531533"/>
                  <a:gd name="connsiteY4" fmla="*/ 0 h 469962"/>
                  <a:gd name="connsiteX5" fmla="*/ 0 w 531533"/>
                  <a:gd name="connsiteY5" fmla="*/ 20048 h 46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533" h="469962">
                    <a:moveTo>
                      <a:pt x="0" y="20048"/>
                    </a:moveTo>
                    <a:cubicBezTo>
                      <a:pt x="24694" y="542465"/>
                      <a:pt x="525168" y="466048"/>
                      <a:pt x="525168" y="466048"/>
                    </a:cubicBezTo>
                    <a:lnTo>
                      <a:pt x="531415" y="464633"/>
                    </a:lnTo>
                    <a:lnTo>
                      <a:pt x="531533" y="458619"/>
                    </a:lnTo>
                    <a:cubicBezTo>
                      <a:pt x="531533" y="458619"/>
                      <a:pt x="535481" y="590"/>
                      <a:pt x="11787" y="0"/>
                    </a:cubicBezTo>
                    <a:lnTo>
                      <a:pt x="0" y="20048"/>
                    </a:lnTo>
                    <a:close/>
                  </a:path>
                </a:pathLst>
              </a:custGeom>
              <a:solidFill>
                <a:srgbClr val="F54359"/>
              </a:solidFill>
              <a:ln w="58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90" name="Freeform 89">
                <a:extLst>
                  <a:ext uri="{FF2B5EF4-FFF2-40B4-BE49-F238E27FC236}">
                    <a16:creationId xmlns:a16="http://schemas.microsoft.com/office/drawing/2014/main" id="{EDC2AB87-156E-7A4F-92E7-5ED7F8663709}"/>
                  </a:ext>
                </a:extLst>
              </p:cNvPr>
              <p:cNvSpPr/>
              <p:nvPr/>
            </p:nvSpPr>
            <p:spPr>
              <a:xfrm>
                <a:off x="1864036" y="1488685"/>
                <a:ext cx="531533" cy="469962"/>
              </a:xfrm>
              <a:custGeom>
                <a:avLst/>
                <a:gdLst>
                  <a:gd name="connsiteX0" fmla="*/ 531534 w 531533"/>
                  <a:gd name="connsiteY0" fmla="*/ 20048 h 469962"/>
                  <a:gd name="connsiteX1" fmla="*/ 6366 w 531533"/>
                  <a:gd name="connsiteY1" fmla="*/ 466048 h 469962"/>
                  <a:gd name="connsiteX2" fmla="*/ 119 w 531533"/>
                  <a:gd name="connsiteY2" fmla="*/ 464633 h 469962"/>
                  <a:gd name="connsiteX3" fmla="*/ 1 w 531533"/>
                  <a:gd name="connsiteY3" fmla="*/ 458619 h 469962"/>
                  <a:gd name="connsiteX4" fmla="*/ 519747 w 531533"/>
                  <a:gd name="connsiteY4" fmla="*/ 0 h 469962"/>
                  <a:gd name="connsiteX5" fmla="*/ 531534 w 531533"/>
                  <a:gd name="connsiteY5" fmla="*/ 20048 h 46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533" h="469962">
                    <a:moveTo>
                      <a:pt x="531534" y="20048"/>
                    </a:moveTo>
                    <a:cubicBezTo>
                      <a:pt x="506840" y="542465"/>
                      <a:pt x="6366" y="466048"/>
                      <a:pt x="6366" y="466048"/>
                    </a:cubicBezTo>
                    <a:lnTo>
                      <a:pt x="119" y="464633"/>
                    </a:lnTo>
                    <a:lnTo>
                      <a:pt x="1" y="458619"/>
                    </a:lnTo>
                    <a:cubicBezTo>
                      <a:pt x="1" y="458619"/>
                      <a:pt x="-3948" y="590"/>
                      <a:pt x="519747" y="0"/>
                    </a:cubicBezTo>
                    <a:lnTo>
                      <a:pt x="531534" y="20048"/>
                    </a:lnTo>
                    <a:close/>
                  </a:path>
                </a:pathLst>
              </a:custGeom>
              <a:solidFill>
                <a:srgbClr val="F54359"/>
              </a:solidFill>
              <a:ln w="58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1FAA1F5C-DC63-A145-9D01-0957AC05359D}"/>
                </a:ext>
              </a:extLst>
            </p:cNvPr>
            <p:cNvSpPr/>
            <p:nvPr/>
          </p:nvSpPr>
          <p:spPr>
            <a:xfrm>
              <a:off x="8569105" y="2013460"/>
              <a:ext cx="723832" cy="730399"/>
            </a:xfrm>
            <a:custGeom>
              <a:avLst/>
              <a:gdLst>
                <a:gd name="connsiteX0" fmla="*/ 460163 w 460162"/>
                <a:gd name="connsiteY0" fmla="*/ 464338 h 464337"/>
                <a:gd name="connsiteX1" fmla="*/ 460163 w 460162"/>
                <a:gd name="connsiteY1" fmla="*/ 0 h 464337"/>
                <a:gd name="connsiteX2" fmla="*/ 0 w 460162"/>
                <a:gd name="connsiteY2" fmla="*/ 464338 h 464337"/>
                <a:gd name="connsiteX3" fmla="*/ 460163 w 460162"/>
                <a:gd name="connsiteY3" fmla="*/ 464338 h 464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0162" h="464337">
                  <a:moveTo>
                    <a:pt x="460163" y="464338"/>
                  </a:moveTo>
                  <a:lnTo>
                    <a:pt x="460163" y="0"/>
                  </a:lnTo>
                  <a:cubicBezTo>
                    <a:pt x="217587" y="27418"/>
                    <a:pt x="25401" y="220995"/>
                    <a:pt x="0" y="464338"/>
                  </a:cubicBezTo>
                  <a:lnTo>
                    <a:pt x="460163" y="464338"/>
                  </a:lnTo>
                  <a:close/>
                </a:path>
              </a:pathLst>
            </a:custGeom>
            <a:solidFill>
              <a:srgbClr val="F54359"/>
            </a:solidFill>
            <a:ln w="58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9B7DE1DF-1054-A841-9CED-0A54B6FE80B2}"/>
                </a:ext>
              </a:extLst>
            </p:cNvPr>
            <p:cNvSpPr/>
            <p:nvPr/>
          </p:nvSpPr>
          <p:spPr>
            <a:xfrm>
              <a:off x="9477605" y="1113698"/>
              <a:ext cx="728375" cy="1633222"/>
            </a:xfrm>
            <a:custGeom>
              <a:avLst/>
              <a:gdLst>
                <a:gd name="connsiteX0" fmla="*/ 0 w 463050"/>
                <a:gd name="connsiteY0" fmla="*/ 0 h 1038289"/>
                <a:gd name="connsiteX1" fmla="*/ 0 w 463050"/>
                <a:gd name="connsiteY1" fmla="*/ 1038289 h 1038289"/>
                <a:gd name="connsiteX2" fmla="*/ 463051 w 463050"/>
                <a:gd name="connsiteY2" fmla="*/ 519174 h 1038289"/>
                <a:gd name="connsiteX3" fmla="*/ 0 w 463050"/>
                <a:gd name="connsiteY3" fmla="*/ 0 h 103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050" h="1038289">
                  <a:moveTo>
                    <a:pt x="0" y="0"/>
                  </a:moveTo>
                  <a:lnTo>
                    <a:pt x="0" y="1038289"/>
                  </a:lnTo>
                  <a:cubicBezTo>
                    <a:pt x="260551" y="1008807"/>
                    <a:pt x="463051" y="787694"/>
                    <a:pt x="463051" y="519174"/>
                  </a:cubicBezTo>
                  <a:cubicBezTo>
                    <a:pt x="463051" y="250595"/>
                    <a:pt x="260551" y="29423"/>
                    <a:pt x="0" y="0"/>
                  </a:cubicBezTo>
                  <a:close/>
                </a:path>
              </a:pathLst>
            </a:custGeom>
            <a:solidFill>
              <a:srgbClr val="339966"/>
            </a:solidFill>
            <a:ln w="58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id="{F1A565D9-B8EB-184F-B2A5-29BEEFFDF98B}"/>
                </a:ext>
              </a:extLst>
            </p:cNvPr>
            <p:cNvSpPr/>
            <p:nvPr/>
          </p:nvSpPr>
          <p:spPr>
            <a:xfrm>
              <a:off x="10381469" y="1107949"/>
              <a:ext cx="730043" cy="724185"/>
            </a:xfrm>
            <a:custGeom>
              <a:avLst/>
              <a:gdLst>
                <a:gd name="connsiteX0" fmla="*/ 464111 w 464111"/>
                <a:gd name="connsiteY0" fmla="*/ 0 h 460387"/>
                <a:gd name="connsiteX1" fmla="*/ 0 w 464111"/>
                <a:gd name="connsiteY1" fmla="*/ 0 h 460387"/>
                <a:gd name="connsiteX2" fmla="*/ 464111 w 464111"/>
                <a:gd name="connsiteY2" fmla="*/ 460387 h 460387"/>
                <a:gd name="connsiteX3" fmla="*/ 464111 w 464111"/>
                <a:gd name="connsiteY3" fmla="*/ 0 h 460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4111" h="460387">
                  <a:moveTo>
                    <a:pt x="464111" y="0"/>
                  </a:moveTo>
                  <a:lnTo>
                    <a:pt x="0" y="0"/>
                  </a:lnTo>
                  <a:cubicBezTo>
                    <a:pt x="27405" y="242694"/>
                    <a:pt x="220887" y="434974"/>
                    <a:pt x="464111" y="460387"/>
                  </a:cubicBezTo>
                  <a:lnTo>
                    <a:pt x="464111" y="0"/>
                  </a:lnTo>
                  <a:close/>
                </a:path>
              </a:pathLst>
            </a:custGeom>
            <a:solidFill>
              <a:srgbClr val="004438"/>
            </a:solidFill>
            <a:ln w="58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id="{CF48D793-F819-E444-8FED-9DC37DE53618}"/>
                </a:ext>
              </a:extLst>
            </p:cNvPr>
            <p:cNvSpPr/>
            <p:nvPr userDrawn="1"/>
          </p:nvSpPr>
          <p:spPr>
            <a:xfrm>
              <a:off x="11305358" y="1105721"/>
              <a:ext cx="1632424" cy="728730"/>
            </a:xfrm>
            <a:custGeom>
              <a:avLst/>
              <a:gdLst>
                <a:gd name="connsiteX0" fmla="*/ 0 w 1037782"/>
                <a:gd name="connsiteY0" fmla="*/ 463277 h 463276"/>
                <a:gd name="connsiteX1" fmla="*/ 1037782 w 1037782"/>
                <a:gd name="connsiteY1" fmla="*/ 463277 h 463276"/>
                <a:gd name="connsiteX2" fmla="*/ 518921 w 1037782"/>
                <a:gd name="connsiteY2" fmla="*/ 0 h 463276"/>
                <a:gd name="connsiteX3" fmla="*/ 0 w 1037782"/>
                <a:gd name="connsiteY3" fmla="*/ 463277 h 46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7782" h="463276">
                  <a:moveTo>
                    <a:pt x="0" y="463277"/>
                  </a:moveTo>
                  <a:lnTo>
                    <a:pt x="1037782" y="463277"/>
                  </a:lnTo>
                  <a:cubicBezTo>
                    <a:pt x="1008315" y="202599"/>
                    <a:pt x="787310" y="0"/>
                    <a:pt x="518921" y="0"/>
                  </a:cubicBezTo>
                  <a:cubicBezTo>
                    <a:pt x="250473" y="-59"/>
                    <a:pt x="29408" y="202599"/>
                    <a:pt x="0" y="463277"/>
                  </a:cubicBezTo>
                  <a:close/>
                </a:path>
              </a:pathLst>
            </a:custGeom>
            <a:solidFill>
              <a:srgbClr val="FDC82F"/>
            </a:solidFill>
            <a:ln w="58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5" name="Graphic 79">
              <a:extLst>
                <a:ext uri="{FF2B5EF4-FFF2-40B4-BE49-F238E27FC236}">
                  <a16:creationId xmlns:a16="http://schemas.microsoft.com/office/drawing/2014/main" id="{E9C13DA9-8F93-5C43-AE69-CCB393B3DE38}"/>
                </a:ext>
              </a:extLst>
            </p:cNvPr>
            <p:cNvGrpSpPr/>
            <p:nvPr userDrawn="1"/>
          </p:nvGrpSpPr>
          <p:grpSpPr>
            <a:xfrm>
              <a:off x="11305355" y="2009008"/>
              <a:ext cx="1634651" cy="739247"/>
              <a:chOff x="2459277" y="2648263"/>
              <a:chExt cx="1039198" cy="469962"/>
            </a:xfrm>
            <a:solidFill>
              <a:srgbClr val="004438"/>
            </a:solidFill>
          </p:grpSpPr>
          <p:sp>
            <p:nvSpPr>
              <p:cNvPr id="83" name="Freeform 82">
                <a:extLst>
                  <a:ext uri="{FF2B5EF4-FFF2-40B4-BE49-F238E27FC236}">
                    <a16:creationId xmlns:a16="http://schemas.microsoft.com/office/drawing/2014/main" id="{1090BCE8-330D-0146-96B3-B8CD4A2DCFEC}"/>
                  </a:ext>
                </a:extLst>
              </p:cNvPr>
              <p:cNvSpPr/>
              <p:nvPr/>
            </p:nvSpPr>
            <p:spPr>
              <a:xfrm>
                <a:off x="2966942" y="2648263"/>
                <a:ext cx="531533" cy="469962"/>
              </a:xfrm>
              <a:custGeom>
                <a:avLst/>
                <a:gdLst>
                  <a:gd name="connsiteX0" fmla="*/ 0 w 531533"/>
                  <a:gd name="connsiteY0" fmla="*/ 20048 h 469962"/>
                  <a:gd name="connsiteX1" fmla="*/ 525168 w 531533"/>
                  <a:gd name="connsiteY1" fmla="*/ 466048 h 469962"/>
                  <a:gd name="connsiteX2" fmla="*/ 531415 w 531533"/>
                  <a:gd name="connsiteY2" fmla="*/ 464633 h 469962"/>
                  <a:gd name="connsiteX3" fmla="*/ 531533 w 531533"/>
                  <a:gd name="connsiteY3" fmla="*/ 458619 h 469962"/>
                  <a:gd name="connsiteX4" fmla="*/ 11787 w 531533"/>
                  <a:gd name="connsiteY4" fmla="*/ 0 h 469962"/>
                  <a:gd name="connsiteX5" fmla="*/ 0 w 531533"/>
                  <a:gd name="connsiteY5" fmla="*/ 20048 h 46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533" h="469962">
                    <a:moveTo>
                      <a:pt x="0" y="20048"/>
                    </a:moveTo>
                    <a:cubicBezTo>
                      <a:pt x="24694" y="542465"/>
                      <a:pt x="525168" y="466048"/>
                      <a:pt x="525168" y="466048"/>
                    </a:cubicBezTo>
                    <a:lnTo>
                      <a:pt x="531415" y="464633"/>
                    </a:lnTo>
                    <a:lnTo>
                      <a:pt x="531533" y="458619"/>
                    </a:lnTo>
                    <a:cubicBezTo>
                      <a:pt x="531533" y="458619"/>
                      <a:pt x="535481" y="590"/>
                      <a:pt x="11787" y="0"/>
                    </a:cubicBezTo>
                    <a:lnTo>
                      <a:pt x="0" y="20048"/>
                    </a:lnTo>
                    <a:close/>
                  </a:path>
                </a:pathLst>
              </a:custGeom>
              <a:solidFill>
                <a:srgbClr val="004438"/>
              </a:solidFill>
              <a:ln w="58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 83">
                <a:extLst>
                  <a:ext uri="{FF2B5EF4-FFF2-40B4-BE49-F238E27FC236}">
                    <a16:creationId xmlns:a16="http://schemas.microsoft.com/office/drawing/2014/main" id="{BA904E3B-6E7C-1849-B25C-BB578DE1DBC1}"/>
                  </a:ext>
                </a:extLst>
              </p:cNvPr>
              <p:cNvSpPr/>
              <p:nvPr/>
            </p:nvSpPr>
            <p:spPr>
              <a:xfrm>
                <a:off x="2459277" y="2648263"/>
                <a:ext cx="531533" cy="469962"/>
              </a:xfrm>
              <a:custGeom>
                <a:avLst/>
                <a:gdLst>
                  <a:gd name="connsiteX0" fmla="*/ 531534 w 531533"/>
                  <a:gd name="connsiteY0" fmla="*/ 20048 h 469962"/>
                  <a:gd name="connsiteX1" fmla="*/ 6366 w 531533"/>
                  <a:gd name="connsiteY1" fmla="*/ 466048 h 469962"/>
                  <a:gd name="connsiteX2" fmla="*/ 119 w 531533"/>
                  <a:gd name="connsiteY2" fmla="*/ 464633 h 469962"/>
                  <a:gd name="connsiteX3" fmla="*/ 1 w 531533"/>
                  <a:gd name="connsiteY3" fmla="*/ 458619 h 469962"/>
                  <a:gd name="connsiteX4" fmla="*/ 519747 w 531533"/>
                  <a:gd name="connsiteY4" fmla="*/ 0 h 469962"/>
                  <a:gd name="connsiteX5" fmla="*/ 531534 w 531533"/>
                  <a:gd name="connsiteY5" fmla="*/ 20048 h 46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533" h="469962">
                    <a:moveTo>
                      <a:pt x="531534" y="20048"/>
                    </a:moveTo>
                    <a:cubicBezTo>
                      <a:pt x="506840" y="542465"/>
                      <a:pt x="6366" y="466048"/>
                      <a:pt x="6366" y="466048"/>
                    </a:cubicBezTo>
                    <a:lnTo>
                      <a:pt x="119" y="464633"/>
                    </a:lnTo>
                    <a:lnTo>
                      <a:pt x="1" y="458619"/>
                    </a:lnTo>
                    <a:cubicBezTo>
                      <a:pt x="1" y="458619"/>
                      <a:pt x="-3948" y="590"/>
                      <a:pt x="519747" y="0"/>
                    </a:cubicBezTo>
                    <a:lnTo>
                      <a:pt x="531534" y="20048"/>
                    </a:lnTo>
                    <a:close/>
                  </a:path>
                </a:pathLst>
              </a:custGeom>
              <a:solidFill>
                <a:srgbClr val="004438"/>
              </a:solidFill>
              <a:ln w="58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6EC56E0C-760D-CF4F-957F-14DD7390E435}"/>
                </a:ext>
              </a:extLst>
            </p:cNvPr>
            <p:cNvSpPr/>
            <p:nvPr userDrawn="1"/>
          </p:nvSpPr>
          <p:spPr>
            <a:xfrm>
              <a:off x="11305358" y="4751789"/>
              <a:ext cx="1632424" cy="728730"/>
            </a:xfrm>
            <a:custGeom>
              <a:avLst/>
              <a:gdLst>
                <a:gd name="connsiteX0" fmla="*/ 0 w 1037782"/>
                <a:gd name="connsiteY0" fmla="*/ 463277 h 463276"/>
                <a:gd name="connsiteX1" fmla="*/ 1037782 w 1037782"/>
                <a:gd name="connsiteY1" fmla="*/ 463277 h 463276"/>
                <a:gd name="connsiteX2" fmla="*/ 518921 w 1037782"/>
                <a:gd name="connsiteY2" fmla="*/ 0 h 463276"/>
                <a:gd name="connsiteX3" fmla="*/ 0 w 1037782"/>
                <a:gd name="connsiteY3" fmla="*/ 463277 h 46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7782" h="463276">
                  <a:moveTo>
                    <a:pt x="0" y="463277"/>
                  </a:moveTo>
                  <a:lnTo>
                    <a:pt x="1037782" y="463277"/>
                  </a:lnTo>
                  <a:cubicBezTo>
                    <a:pt x="1008315" y="202599"/>
                    <a:pt x="787310" y="0"/>
                    <a:pt x="518921" y="0"/>
                  </a:cubicBezTo>
                  <a:cubicBezTo>
                    <a:pt x="250473" y="0"/>
                    <a:pt x="29408" y="202599"/>
                    <a:pt x="0" y="463277"/>
                  </a:cubicBezTo>
                  <a:close/>
                </a:path>
              </a:pathLst>
            </a:custGeom>
            <a:solidFill>
              <a:srgbClr val="004438"/>
            </a:solidFill>
            <a:ln w="58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id="{1665A244-533D-434C-AD7C-21F30949B1A9}"/>
                </a:ext>
              </a:extLst>
            </p:cNvPr>
            <p:cNvSpPr/>
            <p:nvPr/>
          </p:nvSpPr>
          <p:spPr>
            <a:xfrm>
              <a:off x="8579488" y="3847112"/>
              <a:ext cx="1632424" cy="728730"/>
            </a:xfrm>
            <a:custGeom>
              <a:avLst/>
              <a:gdLst>
                <a:gd name="connsiteX0" fmla="*/ 1037783 w 1037782"/>
                <a:gd name="connsiteY0" fmla="*/ 0 h 463276"/>
                <a:gd name="connsiteX1" fmla="*/ 0 w 1037782"/>
                <a:gd name="connsiteY1" fmla="*/ 0 h 463276"/>
                <a:gd name="connsiteX2" fmla="*/ 518862 w 1037782"/>
                <a:gd name="connsiteY2" fmla="*/ 463277 h 463276"/>
                <a:gd name="connsiteX3" fmla="*/ 1037783 w 1037782"/>
                <a:gd name="connsiteY3" fmla="*/ 0 h 463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7782" h="463276">
                  <a:moveTo>
                    <a:pt x="1037783" y="0"/>
                  </a:moveTo>
                  <a:lnTo>
                    <a:pt x="0" y="0"/>
                  </a:lnTo>
                  <a:cubicBezTo>
                    <a:pt x="29467" y="260678"/>
                    <a:pt x="250473" y="463277"/>
                    <a:pt x="518862" y="463277"/>
                  </a:cubicBezTo>
                  <a:cubicBezTo>
                    <a:pt x="787310" y="463277"/>
                    <a:pt x="1008315" y="260678"/>
                    <a:pt x="1037783" y="0"/>
                  </a:cubicBezTo>
                  <a:close/>
                </a:path>
              </a:pathLst>
            </a:custGeom>
            <a:solidFill>
              <a:srgbClr val="FDC82F"/>
            </a:solidFill>
            <a:ln w="58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id="{2F6175FF-0421-2E45-AF1B-9560B3754167}"/>
                </a:ext>
              </a:extLst>
            </p:cNvPr>
            <p:cNvSpPr/>
            <p:nvPr userDrawn="1"/>
          </p:nvSpPr>
          <p:spPr>
            <a:xfrm>
              <a:off x="11298497" y="2930008"/>
              <a:ext cx="728375" cy="1633222"/>
            </a:xfrm>
            <a:custGeom>
              <a:avLst/>
              <a:gdLst>
                <a:gd name="connsiteX0" fmla="*/ 463051 w 463050"/>
                <a:gd name="connsiteY0" fmla="*/ 1038289 h 1038289"/>
                <a:gd name="connsiteX1" fmla="*/ 463051 w 463050"/>
                <a:gd name="connsiteY1" fmla="*/ 0 h 1038289"/>
                <a:gd name="connsiteX2" fmla="*/ 0 w 463050"/>
                <a:gd name="connsiteY2" fmla="*/ 519115 h 1038289"/>
                <a:gd name="connsiteX3" fmla="*/ 463051 w 463050"/>
                <a:gd name="connsiteY3" fmla="*/ 1038289 h 103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3050" h="1038289">
                  <a:moveTo>
                    <a:pt x="463051" y="1038289"/>
                  </a:moveTo>
                  <a:lnTo>
                    <a:pt x="463051" y="0"/>
                  </a:lnTo>
                  <a:cubicBezTo>
                    <a:pt x="202500" y="29482"/>
                    <a:pt x="0" y="250595"/>
                    <a:pt x="0" y="519115"/>
                  </a:cubicBezTo>
                  <a:cubicBezTo>
                    <a:pt x="0" y="787694"/>
                    <a:pt x="202500" y="1008866"/>
                    <a:pt x="463051" y="1038289"/>
                  </a:cubicBezTo>
                  <a:close/>
                </a:path>
              </a:pathLst>
            </a:custGeom>
            <a:solidFill>
              <a:srgbClr val="004438"/>
            </a:solidFill>
            <a:ln w="58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62" name="Graphic 79">
              <a:extLst>
                <a:ext uri="{FF2B5EF4-FFF2-40B4-BE49-F238E27FC236}">
                  <a16:creationId xmlns:a16="http://schemas.microsoft.com/office/drawing/2014/main" id="{83434A7D-5CDF-EF4F-8046-0245020CD8C0}"/>
                </a:ext>
              </a:extLst>
            </p:cNvPr>
            <p:cNvGrpSpPr/>
            <p:nvPr/>
          </p:nvGrpSpPr>
          <p:grpSpPr>
            <a:xfrm>
              <a:off x="8570865" y="2933774"/>
              <a:ext cx="1634559" cy="739247"/>
              <a:chOff x="720878" y="3236165"/>
              <a:chExt cx="1039139" cy="469962"/>
            </a:xfrm>
            <a:solidFill>
              <a:srgbClr val="339966"/>
            </a:solidFill>
          </p:grpSpPr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A439F7A6-67D2-4F4B-933E-D5C2B4B9ED3C}"/>
                  </a:ext>
                </a:extLst>
              </p:cNvPr>
              <p:cNvSpPr/>
              <p:nvPr/>
            </p:nvSpPr>
            <p:spPr>
              <a:xfrm>
                <a:off x="720878" y="3236165"/>
                <a:ext cx="531533" cy="469962"/>
              </a:xfrm>
              <a:custGeom>
                <a:avLst/>
                <a:gdLst>
                  <a:gd name="connsiteX0" fmla="*/ 531534 w 531533"/>
                  <a:gd name="connsiteY0" fmla="*/ 449915 h 469962"/>
                  <a:gd name="connsiteX1" fmla="*/ 6366 w 531533"/>
                  <a:gd name="connsiteY1" fmla="*/ 3915 h 469962"/>
                  <a:gd name="connsiteX2" fmla="*/ 119 w 531533"/>
                  <a:gd name="connsiteY2" fmla="*/ 5330 h 469962"/>
                  <a:gd name="connsiteX3" fmla="*/ 1 w 531533"/>
                  <a:gd name="connsiteY3" fmla="*/ 11344 h 469962"/>
                  <a:gd name="connsiteX4" fmla="*/ 519747 w 531533"/>
                  <a:gd name="connsiteY4" fmla="*/ 469963 h 469962"/>
                  <a:gd name="connsiteX5" fmla="*/ 531534 w 531533"/>
                  <a:gd name="connsiteY5" fmla="*/ 449915 h 46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533" h="469962">
                    <a:moveTo>
                      <a:pt x="531534" y="449915"/>
                    </a:moveTo>
                    <a:cubicBezTo>
                      <a:pt x="506840" y="-72502"/>
                      <a:pt x="6366" y="3915"/>
                      <a:pt x="6366" y="3915"/>
                    </a:cubicBezTo>
                    <a:lnTo>
                      <a:pt x="119" y="5330"/>
                    </a:lnTo>
                    <a:lnTo>
                      <a:pt x="1" y="11344"/>
                    </a:lnTo>
                    <a:cubicBezTo>
                      <a:pt x="1" y="11344"/>
                      <a:pt x="-3948" y="469373"/>
                      <a:pt x="519747" y="469963"/>
                    </a:cubicBezTo>
                    <a:lnTo>
                      <a:pt x="531534" y="449915"/>
                    </a:lnTo>
                    <a:close/>
                  </a:path>
                </a:pathLst>
              </a:custGeom>
              <a:solidFill>
                <a:srgbClr val="339966"/>
              </a:solidFill>
              <a:ln w="58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C2DBA4D5-3CBF-2149-A1E4-EB9BF281CB84}"/>
                  </a:ext>
                </a:extLst>
              </p:cNvPr>
              <p:cNvSpPr/>
              <p:nvPr/>
            </p:nvSpPr>
            <p:spPr>
              <a:xfrm>
                <a:off x="1228484" y="3236165"/>
                <a:ext cx="531533" cy="469962"/>
              </a:xfrm>
              <a:custGeom>
                <a:avLst/>
                <a:gdLst>
                  <a:gd name="connsiteX0" fmla="*/ 0 w 531533"/>
                  <a:gd name="connsiteY0" fmla="*/ 449915 h 469962"/>
                  <a:gd name="connsiteX1" fmla="*/ 525168 w 531533"/>
                  <a:gd name="connsiteY1" fmla="*/ 3915 h 469962"/>
                  <a:gd name="connsiteX2" fmla="*/ 531415 w 531533"/>
                  <a:gd name="connsiteY2" fmla="*/ 5330 h 469962"/>
                  <a:gd name="connsiteX3" fmla="*/ 531533 w 531533"/>
                  <a:gd name="connsiteY3" fmla="*/ 11344 h 469962"/>
                  <a:gd name="connsiteX4" fmla="*/ 11787 w 531533"/>
                  <a:gd name="connsiteY4" fmla="*/ 469963 h 469962"/>
                  <a:gd name="connsiteX5" fmla="*/ 0 w 531533"/>
                  <a:gd name="connsiteY5" fmla="*/ 449915 h 46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533" h="469962">
                    <a:moveTo>
                      <a:pt x="0" y="449915"/>
                    </a:moveTo>
                    <a:cubicBezTo>
                      <a:pt x="24694" y="-72502"/>
                      <a:pt x="525168" y="3915"/>
                      <a:pt x="525168" y="3915"/>
                    </a:cubicBezTo>
                    <a:lnTo>
                      <a:pt x="531415" y="5330"/>
                    </a:lnTo>
                    <a:lnTo>
                      <a:pt x="531533" y="11344"/>
                    </a:lnTo>
                    <a:cubicBezTo>
                      <a:pt x="531533" y="11344"/>
                      <a:pt x="535481" y="469373"/>
                      <a:pt x="11787" y="469963"/>
                    </a:cubicBezTo>
                    <a:lnTo>
                      <a:pt x="0" y="449915"/>
                    </a:lnTo>
                    <a:close/>
                  </a:path>
                </a:pathLst>
              </a:custGeom>
              <a:solidFill>
                <a:srgbClr val="339966"/>
              </a:solidFill>
              <a:ln w="58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3" name="Graphic 79">
              <a:extLst>
                <a:ext uri="{FF2B5EF4-FFF2-40B4-BE49-F238E27FC236}">
                  <a16:creationId xmlns:a16="http://schemas.microsoft.com/office/drawing/2014/main" id="{BD82D5FC-89E7-9D4F-946B-1F89E2B23E32}"/>
                </a:ext>
              </a:extLst>
            </p:cNvPr>
            <p:cNvGrpSpPr/>
            <p:nvPr/>
          </p:nvGrpSpPr>
          <p:grpSpPr>
            <a:xfrm>
              <a:off x="8555384" y="5647098"/>
              <a:ext cx="1634559" cy="739247"/>
              <a:chOff x="711036" y="4961108"/>
              <a:chExt cx="1039139" cy="469962"/>
            </a:xfrm>
            <a:solidFill>
              <a:srgbClr val="F54359"/>
            </a:solidFill>
          </p:grpSpPr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43583F84-80C6-EC44-B930-50D3E69EDBE9}"/>
                  </a:ext>
                </a:extLst>
              </p:cNvPr>
              <p:cNvSpPr/>
              <p:nvPr/>
            </p:nvSpPr>
            <p:spPr>
              <a:xfrm>
                <a:off x="1218642" y="4961108"/>
                <a:ext cx="531533" cy="469962"/>
              </a:xfrm>
              <a:custGeom>
                <a:avLst/>
                <a:gdLst>
                  <a:gd name="connsiteX0" fmla="*/ 0 w 531533"/>
                  <a:gd name="connsiteY0" fmla="*/ 20047 h 469962"/>
                  <a:gd name="connsiteX1" fmla="*/ 525168 w 531533"/>
                  <a:gd name="connsiteY1" fmla="*/ 466048 h 469962"/>
                  <a:gd name="connsiteX2" fmla="*/ 531415 w 531533"/>
                  <a:gd name="connsiteY2" fmla="*/ 464633 h 469962"/>
                  <a:gd name="connsiteX3" fmla="*/ 531533 w 531533"/>
                  <a:gd name="connsiteY3" fmla="*/ 458618 h 469962"/>
                  <a:gd name="connsiteX4" fmla="*/ 11787 w 531533"/>
                  <a:gd name="connsiteY4" fmla="*/ 0 h 469962"/>
                  <a:gd name="connsiteX5" fmla="*/ 0 w 531533"/>
                  <a:gd name="connsiteY5" fmla="*/ 20047 h 46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533" h="469962">
                    <a:moveTo>
                      <a:pt x="0" y="20047"/>
                    </a:moveTo>
                    <a:cubicBezTo>
                      <a:pt x="24694" y="542465"/>
                      <a:pt x="525168" y="466048"/>
                      <a:pt x="525168" y="466048"/>
                    </a:cubicBezTo>
                    <a:lnTo>
                      <a:pt x="531415" y="464633"/>
                    </a:lnTo>
                    <a:lnTo>
                      <a:pt x="531533" y="458618"/>
                    </a:lnTo>
                    <a:cubicBezTo>
                      <a:pt x="531533" y="458618"/>
                      <a:pt x="535481" y="589"/>
                      <a:pt x="11787" y="0"/>
                    </a:cubicBezTo>
                    <a:lnTo>
                      <a:pt x="0" y="20047"/>
                    </a:lnTo>
                    <a:close/>
                  </a:path>
                </a:pathLst>
              </a:custGeom>
              <a:solidFill>
                <a:srgbClr val="F54359"/>
              </a:solidFill>
              <a:ln w="58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EE3B43F8-41ED-A648-B714-44EBBD417385}"/>
                  </a:ext>
                </a:extLst>
              </p:cNvPr>
              <p:cNvSpPr/>
              <p:nvPr/>
            </p:nvSpPr>
            <p:spPr>
              <a:xfrm>
                <a:off x="711036" y="4961108"/>
                <a:ext cx="531533" cy="469962"/>
              </a:xfrm>
              <a:custGeom>
                <a:avLst/>
                <a:gdLst>
                  <a:gd name="connsiteX0" fmla="*/ 531534 w 531533"/>
                  <a:gd name="connsiteY0" fmla="*/ 20047 h 469962"/>
                  <a:gd name="connsiteX1" fmla="*/ 6366 w 531533"/>
                  <a:gd name="connsiteY1" fmla="*/ 466048 h 469962"/>
                  <a:gd name="connsiteX2" fmla="*/ 119 w 531533"/>
                  <a:gd name="connsiteY2" fmla="*/ 464633 h 469962"/>
                  <a:gd name="connsiteX3" fmla="*/ 1 w 531533"/>
                  <a:gd name="connsiteY3" fmla="*/ 458618 h 469962"/>
                  <a:gd name="connsiteX4" fmla="*/ 519747 w 531533"/>
                  <a:gd name="connsiteY4" fmla="*/ 0 h 469962"/>
                  <a:gd name="connsiteX5" fmla="*/ 531534 w 531533"/>
                  <a:gd name="connsiteY5" fmla="*/ 20047 h 46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533" h="469962">
                    <a:moveTo>
                      <a:pt x="531534" y="20047"/>
                    </a:moveTo>
                    <a:cubicBezTo>
                      <a:pt x="506840" y="542465"/>
                      <a:pt x="6366" y="466048"/>
                      <a:pt x="6366" y="466048"/>
                    </a:cubicBezTo>
                    <a:lnTo>
                      <a:pt x="119" y="464633"/>
                    </a:lnTo>
                    <a:lnTo>
                      <a:pt x="1" y="458618"/>
                    </a:lnTo>
                    <a:cubicBezTo>
                      <a:pt x="1" y="458618"/>
                      <a:pt x="-3948" y="589"/>
                      <a:pt x="519747" y="0"/>
                    </a:cubicBezTo>
                    <a:lnTo>
                      <a:pt x="531534" y="20047"/>
                    </a:lnTo>
                    <a:close/>
                  </a:path>
                </a:pathLst>
              </a:custGeom>
              <a:solidFill>
                <a:srgbClr val="F54359"/>
              </a:solidFill>
              <a:ln w="58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7" name="Graphic 79">
              <a:extLst>
                <a:ext uri="{FF2B5EF4-FFF2-40B4-BE49-F238E27FC236}">
                  <a16:creationId xmlns:a16="http://schemas.microsoft.com/office/drawing/2014/main" id="{EFEB4BAF-FE62-D941-80A9-D216889CF197}"/>
                </a:ext>
              </a:extLst>
            </p:cNvPr>
            <p:cNvGrpSpPr/>
            <p:nvPr/>
          </p:nvGrpSpPr>
          <p:grpSpPr>
            <a:xfrm>
              <a:off x="8559000" y="4744647"/>
              <a:ext cx="717622" cy="731606"/>
              <a:chOff x="713335" y="4387392"/>
              <a:chExt cx="456214" cy="465104"/>
            </a:xfrm>
            <a:solidFill>
              <a:srgbClr val="339966"/>
            </a:solidFill>
          </p:grpSpPr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91089D11-81BB-194C-B53D-D3E04EDA1FE1}"/>
                  </a:ext>
                </a:extLst>
              </p:cNvPr>
              <p:cNvSpPr/>
              <p:nvPr/>
            </p:nvSpPr>
            <p:spPr>
              <a:xfrm>
                <a:off x="713335" y="4387392"/>
                <a:ext cx="240571" cy="465104"/>
              </a:xfrm>
              <a:custGeom>
                <a:avLst/>
                <a:gdLst>
                  <a:gd name="connsiteX0" fmla="*/ 1886 w 240571"/>
                  <a:gd name="connsiteY0" fmla="*/ 269523 h 465104"/>
                  <a:gd name="connsiteX1" fmla="*/ 0 w 240571"/>
                  <a:gd name="connsiteY1" fmla="*/ 238390 h 465104"/>
                  <a:gd name="connsiteX2" fmla="*/ 0 w 240571"/>
                  <a:gd name="connsiteY2" fmla="*/ 207729 h 465104"/>
                  <a:gd name="connsiteX3" fmla="*/ 0 w 240571"/>
                  <a:gd name="connsiteY3" fmla="*/ 0 h 465104"/>
                  <a:gd name="connsiteX4" fmla="*/ 238922 w 240571"/>
                  <a:gd name="connsiteY4" fmla="*/ 196820 h 465104"/>
                  <a:gd name="connsiteX5" fmla="*/ 240572 w 240571"/>
                  <a:gd name="connsiteY5" fmla="*/ 220819 h 465104"/>
                  <a:gd name="connsiteX6" fmla="*/ 240572 w 240571"/>
                  <a:gd name="connsiteY6" fmla="*/ 257376 h 465104"/>
                  <a:gd name="connsiteX7" fmla="*/ 240572 w 240571"/>
                  <a:gd name="connsiteY7" fmla="*/ 257376 h 465104"/>
                  <a:gd name="connsiteX8" fmla="*/ 240572 w 240571"/>
                  <a:gd name="connsiteY8" fmla="*/ 465105 h 465104"/>
                  <a:gd name="connsiteX9" fmla="*/ 1886 w 240571"/>
                  <a:gd name="connsiteY9" fmla="*/ 269523 h 465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571" h="465104">
                    <a:moveTo>
                      <a:pt x="1886" y="269523"/>
                    </a:moveTo>
                    <a:cubicBezTo>
                      <a:pt x="59" y="257907"/>
                      <a:pt x="0" y="238802"/>
                      <a:pt x="0" y="238390"/>
                    </a:cubicBezTo>
                    <a:lnTo>
                      <a:pt x="0" y="207729"/>
                    </a:lnTo>
                    <a:lnTo>
                      <a:pt x="0" y="0"/>
                    </a:lnTo>
                    <a:cubicBezTo>
                      <a:pt x="122584" y="11852"/>
                      <a:pt x="220475" y="93163"/>
                      <a:pt x="238922" y="196820"/>
                    </a:cubicBezTo>
                    <a:cubicBezTo>
                      <a:pt x="240513" y="207434"/>
                      <a:pt x="240572" y="220819"/>
                      <a:pt x="240572" y="220819"/>
                    </a:cubicBezTo>
                    <a:lnTo>
                      <a:pt x="240572" y="257376"/>
                    </a:lnTo>
                    <a:lnTo>
                      <a:pt x="240572" y="257376"/>
                    </a:lnTo>
                    <a:lnTo>
                      <a:pt x="240572" y="465105"/>
                    </a:lnTo>
                    <a:cubicBezTo>
                      <a:pt x="118459" y="453312"/>
                      <a:pt x="20863" y="372650"/>
                      <a:pt x="1886" y="269523"/>
                    </a:cubicBezTo>
                    <a:close/>
                  </a:path>
                </a:pathLst>
              </a:custGeom>
              <a:solidFill>
                <a:srgbClr val="339966"/>
              </a:solidFill>
              <a:ln w="58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B21AF2C4-5361-3344-B8A0-864EFC128714}"/>
                  </a:ext>
                </a:extLst>
              </p:cNvPr>
              <p:cNvSpPr/>
              <p:nvPr/>
            </p:nvSpPr>
            <p:spPr>
              <a:xfrm>
                <a:off x="928978" y="4387392"/>
                <a:ext cx="240571" cy="465104"/>
              </a:xfrm>
              <a:custGeom>
                <a:avLst/>
                <a:gdLst>
                  <a:gd name="connsiteX0" fmla="*/ 1886 w 240571"/>
                  <a:gd name="connsiteY0" fmla="*/ 269523 h 465104"/>
                  <a:gd name="connsiteX1" fmla="*/ 0 w 240571"/>
                  <a:gd name="connsiteY1" fmla="*/ 238390 h 465104"/>
                  <a:gd name="connsiteX2" fmla="*/ 0 w 240571"/>
                  <a:gd name="connsiteY2" fmla="*/ 207729 h 465104"/>
                  <a:gd name="connsiteX3" fmla="*/ 0 w 240571"/>
                  <a:gd name="connsiteY3" fmla="*/ 0 h 465104"/>
                  <a:gd name="connsiteX4" fmla="*/ 238922 w 240571"/>
                  <a:gd name="connsiteY4" fmla="*/ 196820 h 465104"/>
                  <a:gd name="connsiteX5" fmla="*/ 240572 w 240571"/>
                  <a:gd name="connsiteY5" fmla="*/ 220819 h 465104"/>
                  <a:gd name="connsiteX6" fmla="*/ 240572 w 240571"/>
                  <a:gd name="connsiteY6" fmla="*/ 257376 h 465104"/>
                  <a:gd name="connsiteX7" fmla="*/ 240572 w 240571"/>
                  <a:gd name="connsiteY7" fmla="*/ 257376 h 465104"/>
                  <a:gd name="connsiteX8" fmla="*/ 240572 w 240571"/>
                  <a:gd name="connsiteY8" fmla="*/ 465105 h 465104"/>
                  <a:gd name="connsiteX9" fmla="*/ 1886 w 240571"/>
                  <a:gd name="connsiteY9" fmla="*/ 269523 h 465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571" h="465104">
                    <a:moveTo>
                      <a:pt x="1886" y="269523"/>
                    </a:moveTo>
                    <a:cubicBezTo>
                      <a:pt x="59" y="257907"/>
                      <a:pt x="0" y="238802"/>
                      <a:pt x="0" y="238390"/>
                    </a:cubicBezTo>
                    <a:lnTo>
                      <a:pt x="0" y="207729"/>
                    </a:lnTo>
                    <a:lnTo>
                      <a:pt x="0" y="0"/>
                    </a:lnTo>
                    <a:cubicBezTo>
                      <a:pt x="122584" y="11852"/>
                      <a:pt x="220475" y="93163"/>
                      <a:pt x="238922" y="196820"/>
                    </a:cubicBezTo>
                    <a:cubicBezTo>
                      <a:pt x="240513" y="207434"/>
                      <a:pt x="240572" y="220819"/>
                      <a:pt x="240572" y="220819"/>
                    </a:cubicBezTo>
                    <a:lnTo>
                      <a:pt x="240572" y="257376"/>
                    </a:lnTo>
                    <a:lnTo>
                      <a:pt x="240572" y="257376"/>
                    </a:lnTo>
                    <a:lnTo>
                      <a:pt x="240572" y="465105"/>
                    </a:lnTo>
                    <a:cubicBezTo>
                      <a:pt x="118518" y="453312"/>
                      <a:pt x="20922" y="372650"/>
                      <a:pt x="1886" y="269523"/>
                    </a:cubicBezTo>
                    <a:close/>
                  </a:path>
                </a:pathLst>
              </a:custGeom>
              <a:solidFill>
                <a:srgbClr val="339966"/>
              </a:solidFill>
              <a:ln w="58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id="{E5CF7896-69CA-4648-834C-C5CEC77CA844}"/>
                </a:ext>
              </a:extLst>
            </p:cNvPr>
            <p:cNvSpPr/>
            <p:nvPr userDrawn="1"/>
          </p:nvSpPr>
          <p:spPr>
            <a:xfrm>
              <a:off x="10404532" y="3802311"/>
              <a:ext cx="752570" cy="752938"/>
            </a:xfrm>
            <a:custGeom>
              <a:avLst/>
              <a:gdLst>
                <a:gd name="connsiteX0" fmla="*/ 478433 w 478432"/>
                <a:gd name="connsiteY0" fmla="*/ 239333 h 478666"/>
                <a:gd name="connsiteX1" fmla="*/ 239216 w 478432"/>
                <a:gd name="connsiteY1" fmla="*/ 478666 h 478666"/>
                <a:gd name="connsiteX2" fmla="*/ 0 w 478432"/>
                <a:gd name="connsiteY2" fmla="*/ 239333 h 478666"/>
                <a:gd name="connsiteX3" fmla="*/ 239216 w 478432"/>
                <a:gd name="connsiteY3" fmla="*/ 0 h 478666"/>
                <a:gd name="connsiteX4" fmla="*/ 478433 w 478432"/>
                <a:gd name="connsiteY4" fmla="*/ 239333 h 478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432" h="478666">
                  <a:moveTo>
                    <a:pt x="478433" y="239333"/>
                  </a:moveTo>
                  <a:cubicBezTo>
                    <a:pt x="478433" y="371513"/>
                    <a:pt x="371332" y="478666"/>
                    <a:pt x="239216" y="478666"/>
                  </a:cubicBezTo>
                  <a:cubicBezTo>
                    <a:pt x="107101" y="478666"/>
                    <a:pt x="0" y="371513"/>
                    <a:pt x="0" y="239333"/>
                  </a:cubicBezTo>
                  <a:cubicBezTo>
                    <a:pt x="0" y="107153"/>
                    <a:pt x="107101" y="0"/>
                    <a:pt x="239216" y="0"/>
                  </a:cubicBezTo>
                  <a:cubicBezTo>
                    <a:pt x="371332" y="0"/>
                    <a:pt x="478433" y="107153"/>
                    <a:pt x="478433" y="239333"/>
                  </a:cubicBezTo>
                  <a:close/>
                </a:path>
              </a:pathLst>
            </a:custGeom>
            <a:solidFill>
              <a:schemeClr val="tx2"/>
            </a:solidFill>
            <a:ln w="58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4" name="Graphic 79">
              <a:extLst>
                <a:ext uri="{FF2B5EF4-FFF2-40B4-BE49-F238E27FC236}">
                  <a16:creationId xmlns:a16="http://schemas.microsoft.com/office/drawing/2014/main" id="{68506F9B-92F8-4645-AD1C-5F7247198E16}"/>
                </a:ext>
              </a:extLst>
            </p:cNvPr>
            <p:cNvGrpSpPr/>
            <p:nvPr userDrawn="1"/>
          </p:nvGrpSpPr>
          <p:grpSpPr>
            <a:xfrm>
              <a:off x="8584494" y="1138501"/>
              <a:ext cx="717622" cy="731606"/>
              <a:chOff x="713335" y="4387392"/>
              <a:chExt cx="456214" cy="465104"/>
            </a:xfrm>
            <a:solidFill>
              <a:schemeClr val="accent3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5DDF2842-3D8F-4B44-BAD4-3041403A837A}"/>
                  </a:ext>
                </a:extLst>
              </p:cNvPr>
              <p:cNvSpPr/>
              <p:nvPr/>
            </p:nvSpPr>
            <p:spPr>
              <a:xfrm>
                <a:off x="713335" y="4387392"/>
                <a:ext cx="240571" cy="465104"/>
              </a:xfrm>
              <a:custGeom>
                <a:avLst/>
                <a:gdLst>
                  <a:gd name="connsiteX0" fmla="*/ 1886 w 240571"/>
                  <a:gd name="connsiteY0" fmla="*/ 269523 h 465104"/>
                  <a:gd name="connsiteX1" fmla="*/ 0 w 240571"/>
                  <a:gd name="connsiteY1" fmla="*/ 238390 h 465104"/>
                  <a:gd name="connsiteX2" fmla="*/ 0 w 240571"/>
                  <a:gd name="connsiteY2" fmla="*/ 207729 h 465104"/>
                  <a:gd name="connsiteX3" fmla="*/ 0 w 240571"/>
                  <a:gd name="connsiteY3" fmla="*/ 0 h 465104"/>
                  <a:gd name="connsiteX4" fmla="*/ 238922 w 240571"/>
                  <a:gd name="connsiteY4" fmla="*/ 196820 h 465104"/>
                  <a:gd name="connsiteX5" fmla="*/ 240572 w 240571"/>
                  <a:gd name="connsiteY5" fmla="*/ 220819 h 465104"/>
                  <a:gd name="connsiteX6" fmla="*/ 240572 w 240571"/>
                  <a:gd name="connsiteY6" fmla="*/ 257376 h 465104"/>
                  <a:gd name="connsiteX7" fmla="*/ 240572 w 240571"/>
                  <a:gd name="connsiteY7" fmla="*/ 257376 h 465104"/>
                  <a:gd name="connsiteX8" fmla="*/ 240572 w 240571"/>
                  <a:gd name="connsiteY8" fmla="*/ 465105 h 465104"/>
                  <a:gd name="connsiteX9" fmla="*/ 1886 w 240571"/>
                  <a:gd name="connsiteY9" fmla="*/ 269523 h 465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571" h="465104">
                    <a:moveTo>
                      <a:pt x="1886" y="269523"/>
                    </a:moveTo>
                    <a:cubicBezTo>
                      <a:pt x="59" y="257907"/>
                      <a:pt x="0" y="238802"/>
                      <a:pt x="0" y="238390"/>
                    </a:cubicBezTo>
                    <a:lnTo>
                      <a:pt x="0" y="207729"/>
                    </a:lnTo>
                    <a:lnTo>
                      <a:pt x="0" y="0"/>
                    </a:lnTo>
                    <a:cubicBezTo>
                      <a:pt x="122584" y="11852"/>
                      <a:pt x="220475" y="93163"/>
                      <a:pt x="238922" y="196820"/>
                    </a:cubicBezTo>
                    <a:cubicBezTo>
                      <a:pt x="240513" y="207434"/>
                      <a:pt x="240572" y="220819"/>
                      <a:pt x="240572" y="220819"/>
                    </a:cubicBezTo>
                    <a:lnTo>
                      <a:pt x="240572" y="257376"/>
                    </a:lnTo>
                    <a:lnTo>
                      <a:pt x="240572" y="257376"/>
                    </a:lnTo>
                    <a:lnTo>
                      <a:pt x="240572" y="465105"/>
                    </a:lnTo>
                    <a:cubicBezTo>
                      <a:pt x="118459" y="453312"/>
                      <a:pt x="20863" y="372650"/>
                      <a:pt x="1886" y="269523"/>
                    </a:cubicBezTo>
                    <a:close/>
                  </a:path>
                </a:pathLst>
              </a:custGeom>
              <a:grpFill/>
              <a:ln w="58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0065FB4F-6E59-4946-B743-B6766C644091}"/>
                  </a:ext>
                </a:extLst>
              </p:cNvPr>
              <p:cNvSpPr/>
              <p:nvPr/>
            </p:nvSpPr>
            <p:spPr>
              <a:xfrm>
                <a:off x="928978" y="4387392"/>
                <a:ext cx="240571" cy="465104"/>
              </a:xfrm>
              <a:custGeom>
                <a:avLst/>
                <a:gdLst>
                  <a:gd name="connsiteX0" fmla="*/ 1886 w 240571"/>
                  <a:gd name="connsiteY0" fmla="*/ 269523 h 465104"/>
                  <a:gd name="connsiteX1" fmla="*/ 0 w 240571"/>
                  <a:gd name="connsiteY1" fmla="*/ 238390 h 465104"/>
                  <a:gd name="connsiteX2" fmla="*/ 0 w 240571"/>
                  <a:gd name="connsiteY2" fmla="*/ 207729 h 465104"/>
                  <a:gd name="connsiteX3" fmla="*/ 0 w 240571"/>
                  <a:gd name="connsiteY3" fmla="*/ 0 h 465104"/>
                  <a:gd name="connsiteX4" fmla="*/ 238922 w 240571"/>
                  <a:gd name="connsiteY4" fmla="*/ 196820 h 465104"/>
                  <a:gd name="connsiteX5" fmla="*/ 240572 w 240571"/>
                  <a:gd name="connsiteY5" fmla="*/ 220819 h 465104"/>
                  <a:gd name="connsiteX6" fmla="*/ 240572 w 240571"/>
                  <a:gd name="connsiteY6" fmla="*/ 257376 h 465104"/>
                  <a:gd name="connsiteX7" fmla="*/ 240572 w 240571"/>
                  <a:gd name="connsiteY7" fmla="*/ 257376 h 465104"/>
                  <a:gd name="connsiteX8" fmla="*/ 240572 w 240571"/>
                  <a:gd name="connsiteY8" fmla="*/ 465105 h 465104"/>
                  <a:gd name="connsiteX9" fmla="*/ 1886 w 240571"/>
                  <a:gd name="connsiteY9" fmla="*/ 269523 h 465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0571" h="465104">
                    <a:moveTo>
                      <a:pt x="1886" y="269523"/>
                    </a:moveTo>
                    <a:cubicBezTo>
                      <a:pt x="59" y="257907"/>
                      <a:pt x="0" y="238802"/>
                      <a:pt x="0" y="238390"/>
                    </a:cubicBezTo>
                    <a:lnTo>
                      <a:pt x="0" y="207729"/>
                    </a:lnTo>
                    <a:lnTo>
                      <a:pt x="0" y="0"/>
                    </a:lnTo>
                    <a:cubicBezTo>
                      <a:pt x="122584" y="11852"/>
                      <a:pt x="220475" y="93163"/>
                      <a:pt x="238922" y="196820"/>
                    </a:cubicBezTo>
                    <a:cubicBezTo>
                      <a:pt x="240513" y="207434"/>
                      <a:pt x="240572" y="220819"/>
                      <a:pt x="240572" y="220819"/>
                    </a:cubicBezTo>
                    <a:lnTo>
                      <a:pt x="240572" y="257376"/>
                    </a:lnTo>
                    <a:lnTo>
                      <a:pt x="240572" y="257376"/>
                    </a:lnTo>
                    <a:lnTo>
                      <a:pt x="240572" y="465105"/>
                    </a:lnTo>
                    <a:cubicBezTo>
                      <a:pt x="118518" y="453312"/>
                      <a:pt x="20922" y="372650"/>
                      <a:pt x="1886" y="269523"/>
                    </a:cubicBezTo>
                    <a:close/>
                  </a:path>
                </a:pathLst>
              </a:custGeom>
              <a:grpFill/>
              <a:ln w="58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91" name="Picture Placeholder 12">
            <a:extLst>
              <a:ext uri="{FF2B5EF4-FFF2-40B4-BE49-F238E27FC236}">
                <a16:creationId xmlns:a16="http://schemas.microsoft.com/office/drawing/2014/main" id="{B6768453-CBF0-EB4D-A1B7-9D7E2B96D4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93768" y="900744"/>
            <a:ext cx="4715293" cy="4805251"/>
          </a:xfrm>
          <a:custGeom>
            <a:avLst/>
            <a:gdLst>
              <a:gd name="connsiteX0" fmla="*/ 0 w 5226616"/>
              <a:gd name="connsiteY0" fmla="*/ 0 h 5326330"/>
              <a:gd name="connsiteX1" fmla="*/ 2470464 w 5226616"/>
              <a:gd name="connsiteY1" fmla="*/ 1510546 h 5326330"/>
              <a:gd name="connsiteX2" fmla="*/ 2470464 w 5226616"/>
              <a:gd name="connsiteY2" fmla="*/ 0 h 5326330"/>
              <a:gd name="connsiteX3" fmla="*/ 5207628 w 5226616"/>
              <a:gd name="connsiteY3" fmla="*/ 2253811 h 5326330"/>
              <a:gd name="connsiteX4" fmla="*/ 5226616 w 5226616"/>
              <a:gd name="connsiteY4" fmla="*/ 2528935 h 5326330"/>
              <a:gd name="connsiteX5" fmla="*/ 5226616 w 5226616"/>
              <a:gd name="connsiteY5" fmla="*/ 2947281 h 5326330"/>
              <a:gd name="connsiteX6" fmla="*/ 5226616 w 5226616"/>
              <a:gd name="connsiteY6" fmla="*/ 5326330 h 5326330"/>
              <a:gd name="connsiteX7" fmla="*/ 2755900 w 5226616"/>
              <a:gd name="connsiteY7" fmla="*/ 3815156 h 5326330"/>
              <a:gd name="connsiteX8" fmla="*/ 2755900 w 5226616"/>
              <a:gd name="connsiteY8" fmla="*/ 5326330 h 5326330"/>
              <a:gd name="connsiteX9" fmla="*/ 21627 w 5226616"/>
              <a:gd name="connsiteY9" fmla="*/ 3086352 h 5326330"/>
              <a:gd name="connsiteX10" fmla="*/ 0 w 5226616"/>
              <a:gd name="connsiteY10" fmla="*/ 2730249 h 532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26616" h="5326330">
                <a:moveTo>
                  <a:pt x="0" y="0"/>
                </a:moveTo>
                <a:cubicBezTo>
                  <a:pt x="1093959" y="106253"/>
                  <a:pt x="2016407" y="694226"/>
                  <a:pt x="2470464" y="1510546"/>
                </a:cubicBezTo>
                <a:lnTo>
                  <a:pt x="2470464" y="0"/>
                </a:lnTo>
                <a:cubicBezTo>
                  <a:pt x="3874506" y="135676"/>
                  <a:pt x="4996506" y="1066549"/>
                  <a:pt x="5207628" y="2253811"/>
                </a:cubicBezTo>
                <a:cubicBezTo>
                  <a:pt x="5219606" y="2345041"/>
                  <a:pt x="5225948" y="2436924"/>
                  <a:pt x="5226616" y="2528935"/>
                </a:cubicBezTo>
                <a:lnTo>
                  <a:pt x="5226616" y="2947281"/>
                </a:lnTo>
                <a:lnTo>
                  <a:pt x="5226616" y="5326330"/>
                </a:lnTo>
                <a:cubicBezTo>
                  <a:pt x="4132654" y="5220456"/>
                  <a:pt x="3209704" y="4631854"/>
                  <a:pt x="2755900" y="3815156"/>
                </a:cubicBezTo>
                <a:lnTo>
                  <a:pt x="2755900" y="5326330"/>
                </a:lnTo>
                <a:cubicBezTo>
                  <a:pt x="1358019" y="5191031"/>
                  <a:pt x="238911" y="4267200"/>
                  <a:pt x="21627" y="3086352"/>
                </a:cubicBezTo>
                <a:cubicBezTo>
                  <a:pt x="753" y="2953442"/>
                  <a:pt x="0" y="2735279"/>
                  <a:pt x="0" y="273024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ABE6A1-810A-E97E-82E7-CFF996EE0699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7" name="Google Shape;20;p16">
            <a:extLst>
              <a:ext uri="{FF2B5EF4-FFF2-40B4-BE49-F238E27FC236}">
                <a16:creationId xmlns:a16="http://schemas.microsoft.com/office/drawing/2014/main" id="{44DFF5E5-5304-A80E-E554-11E138F23EE1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1;p16">
            <a:extLst>
              <a:ext uri="{FF2B5EF4-FFF2-40B4-BE49-F238E27FC236}">
                <a16:creationId xmlns:a16="http://schemas.microsoft.com/office/drawing/2014/main" id="{465B9D18-B3DB-C2BB-A8DF-8B0CE056FDB4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98AB4E5-D042-B6FA-7AA2-6526BEC5814D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A logo for a company&#10;&#10;Description automatically generated">
            <a:extLst>
              <a:ext uri="{FF2B5EF4-FFF2-40B4-BE49-F238E27FC236}">
                <a16:creationId xmlns:a16="http://schemas.microsoft.com/office/drawing/2014/main" id="{BCAD8406-7788-46D6-15CB-8A0E1D919EC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62396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5712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_Slide_2_no_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18E315B-5354-674E-B562-5A2E5F85F37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DA180C-E354-BA48-9BC3-6513E85762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63078" y="2116501"/>
            <a:ext cx="5660235" cy="2560637"/>
          </a:xfrm>
        </p:spPr>
        <p:txBody>
          <a:bodyPr>
            <a:normAutofit/>
          </a:bodyPr>
          <a:lstStyle>
            <a:lvl1pPr marL="0" indent="0" algn="l">
              <a:lnSpc>
                <a:spcPts val="4200"/>
              </a:lnSpc>
              <a:spcBef>
                <a:spcPts val="0"/>
              </a:spcBef>
              <a:buNone/>
              <a:defRPr sz="3300" b="0" i="0">
                <a:solidFill>
                  <a:schemeClr val="bg1"/>
                </a:solidFill>
                <a:latin typeface="Gilroy-Medium" pitchFamily="2" charset="77"/>
              </a:defRPr>
            </a:lvl1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365211566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_Slide_3_no_pat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18E315B-5354-674E-B562-5A2E5F85F37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DA180C-E354-BA48-9BC3-6513E85762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63078" y="2116501"/>
            <a:ext cx="5660235" cy="2560637"/>
          </a:xfrm>
        </p:spPr>
        <p:txBody>
          <a:bodyPr>
            <a:normAutofit/>
          </a:bodyPr>
          <a:lstStyle>
            <a:lvl1pPr marL="0" indent="0" algn="l">
              <a:lnSpc>
                <a:spcPts val="4200"/>
              </a:lnSpc>
              <a:spcBef>
                <a:spcPts val="0"/>
              </a:spcBef>
              <a:buNone/>
              <a:defRPr sz="3300" b="0" i="0">
                <a:solidFill>
                  <a:schemeClr val="accent4"/>
                </a:solidFill>
                <a:latin typeface="Gilroy-Medium" pitchFamily="2" charset="77"/>
              </a:defRPr>
            </a:lvl1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1609964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lide_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C48DDA8F-605F-044F-901C-3CC89BB02B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F500A6-D7AD-F74F-A2B8-F7126E6D9F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14803" y="2587449"/>
            <a:ext cx="6708159" cy="1658231"/>
          </a:xfrm>
        </p:spPr>
        <p:txBody>
          <a:bodyPr anchor="t">
            <a:noAutofit/>
          </a:bodyPr>
          <a:lstStyle>
            <a:lvl1pPr algn="l">
              <a:lnSpc>
                <a:spcPts val="6400"/>
              </a:lnSpc>
              <a:defRPr sz="5350">
                <a:solidFill>
                  <a:schemeClr val="bg1"/>
                </a:solidFill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</p:spTree>
    <p:extLst>
      <p:ext uri="{BB962C8B-B14F-4D97-AF65-F5344CB8AC3E}">
        <p14:creationId xmlns:p14="http://schemas.microsoft.com/office/powerpoint/2010/main" val="296572039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_Slid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18E315B-5354-674E-B562-5A2E5F85F37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DA180C-E354-BA48-9BC3-6513E85762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86014" y="1716450"/>
            <a:ext cx="4483382" cy="2560637"/>
          </a:xfrm>
        </p:spPr>
        <p:txBody>
          <a:bodyPr>
            <a:normAutofit/>
          </a:bodyPr>
          <a:lstStyle>
            <a:lvl1pPr marL="0" indent="0" algn="l">
              <a:lnSpc>
                <a:spcPts val="4100"/>
              </a:lnSpc>
              <a:spcBef>
                <a:spcPts val="0"/>
              </a:spcBef>
              <a:buNone/>
              <a:defRPr sz="3300" b="0" i="0">
                <a:solidFill>
                  <a:schemeClr val="bg1"/>
                </a:solidFill>
                <a:latin typeface="Gilroy-Medium" pitchFamily="2" charset="77"/>
              </a:defRPr>
            </a:lvl1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33486351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_Slid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18E315B-5354-674E-B562-5A2E5F85F37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DA180C-E354-BA48-9BC3-6513E85762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37807" y="4380631"/>
            <a:ext cx="10316386" cy="1986305"/>
          </a:xfrm>
        </p:spPr>
        <p:txBody>
          <a:bodyPr>
            <a:normAutofit/>
          </a:bodyPr>
          <a:lstStyle>
            <a:lvl1pPr marL="0" indent="0" algn="ctr">
              <a:lnSpc>
                <a:spcPts val="4100"/>
              </a:lnSpc>
              <a:spcBef>
                <a:spcPts val="0"/>
              </a:spcBef>
              <a:buNone/>
              <a:defRPr sz="3300" b="0" i="0">
                <a:solidFill>
                  <a:schemeClr val="bg1"/>
                </a:solidFill>
                <a:latin typeface="Gilroy-Medium" pitchFamily="2" charset="77"/>
              </a:defRPr>
            </a:lvl1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</p:txBody>
      </p:sp>
    </p:spTree>
    <p:extLst>
      <p:ext uri="{BB962C8B-B14F-4D97-AF65-F5344CB8AC3E}">
        <p14:creationId xmlns:p14="http://schemas.microsoft.com/office/powerpoint/2010/main" val="11813649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_Divider_Slide_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1FF293A9-E0F9-294B-82F5-8E0FD2FAAC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06230" y="0"/>
            <a:ext cx="9885770" cy="6906497"/>
          </a:xfrm>
          <a:prstGeom prst="rect">
            <a:avLst/>
          </a:prstGeom>
        </p:spPr>
      </p:pic>
      <p:pic>
        <p:nvPicPr>
          <p:cNvPr id="172" name="Graphic 171">
            <a:extLst>
              <a:ext uri="{FF2B5EF4-FFF2-40B4-BE49-F238E27FC236}">
                <a16:creationId xmlns:a16="http://schemas.microsoft.com/office/drawing/2014/main" id="{6A85BA3D-0E04-D344-B010-DF18728B061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12273280" cy="69037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A1E5EC7-8D90-5147-A208-42D651E6A2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0583" y="1584340"/>
            <a:ext cx="5159640" cy="3247303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chemeClr val="tx1"/>
                </a:solidFill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  <p:pic>
        <p:nvPicPr>
          <p:cNvPr id="2" name="Picture 1" descr="A logo for a company&#10;&#10;Description automatically generated">
            <a:extLst>
              <a:ext uri="{FF2B5EF4-FFF2-40B4-BE49-F238E27FC236}">
                <a16:creationId xmlns:a16="http://schemas.microsoft.com/office/drawing/2014/main" id="{DF790CC5-D97C-2AFB-FDC8-86D6D3F04D2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10583" y="5375112"/>
            <a:ext cx="1451358" cy="90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883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Slide_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3538D9D-FD9A-FC46-BC1D-00AF1DE86E15}"/>
              </a:ext>
            </a:extLst>
          </p:cNvPr>
          <p:cNvSpPr/>
          <p:nvPr userDrawn="1"/>
        </p:nvSpPr>
        <p:spPr>
          <a:xfrm>
            <a:off x="318655" y="901699"/>
            <a:ext cx="4890654" cy="650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EFB734-9DE2-1142-AFD0-623512F58649}"/>
              </a:ext>
            </a:extLst>
          </p:cNvPr>
          <p:cNvSpPr/>
          <p:nvPr userDrawn="1"/>
        </p:nvSpPr>
        <p:spPr>
          <a:xfrm>
            <a:off x="0" y="6146800"/>
            <a:ext cx="12192000" cy="7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8997D48-FFEF-2C4E-B04C-F6CB09800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1041400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DBA36A2-0F73-394A-BEC7-9FDE0BD90E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3012" y="1828309"/>
            <a:ext cx="5843178" cy="3281019"/>
          </a:xfrm>
        </p:spPr>
        <p:txBody>
          <a:bodyPr>
            <a:normAutofit/>
          </a:bodyPr>
          <a:lstStyle>
            <a:lvl1pPr marL="0" indent="0">
              <a:lnSpc>
                <a:spcPts val="3500"/>
              </a:lnSpc>
              <a:buNone/>
              <a:defRPr sz="2300" b="0" i="0">
                <a:solidFill>
                  <a:schemeClr val="accent6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12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accent6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CAE08DB-DB51-F347-B182-CBAE92DC6A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54846" y="0"/>
            <a:ext cx="5137154" cy="6858000"/>
          </a:xfrm>
          <a:custGeom>
            <a:avLst/>
            <a:gdLst>
              <a:gd name="connsiteX0" fmla="*/ 1329948 w 5137154"/>
              <a:gd name="connsiteY0" fmla="*/ 0 h 6858000"/>
              <a:gd name="connsiteX1" fmla="*/ 5137154 w 5137154"/>
              <a:gd name="connsiteY1" fmla="*/ 0 h 6858000"/>
              <a:gd name="connsiteX2" fmla="*/ 5137154 w 5137154"/>
              <a:gd name="connsiteY2" fmla="*/ 6858000 h 6858000"/>
              <a:gd name="connsiteX3" fmla="*/ 1921641 w 5137154"/>
              <a:gd name="connsiteY3" fmla="*/ 6858000 h 6858000"/>
              <a:gd name="connsiteX4" fmla="*/ 4 w 5137154"/>
              <a:gd name="connsiteY4" fmla="*/ 3183001 h 6858000"/>
              <a:gd name="connsiteX5" fmla="*/ 1329948 w 513715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37154" h="6858000">
                <a:moveTo>
                  <a:pt x="1329948" y="0"/>
                </a:moveTo>
                <a:lnTo>
                  <a:pt x="5137154" y="0"/>
                </a:lnTo>
                <a:lnTo>
                  <a:pt x="5137154" y="6858000"/>
                </a:lnTo>
                <a:lnTo>
                  <a:pt x="1921641" y="6858000"/>
                </a:lnTo>
                <a:cubicBezTo>
                  <a:pt x="760226" y="6049772"/>
                  <a:pt x="4" y="4705223"/>
                  <a:pt x="4" y="3183001"/>
                </a:cubicBezTo>
                <a:cubicBezTo>
                  <a:pt x="-1506" y="1986575"/>
                  <a:pt x="477691" y="839698"/>
                  <a:pt x="132994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1DDA58-947B-6337-8081-F7E4D0070377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3" name="Google Shape;20;p16">
            <a:extLst>
              <a:ext uri="{FF2B5EF4-FFF2-40B4-BE49-F238E27FC236}">
                <a16:creationId xmlns:a16="http://schemas.microsoft.com/office/drawing/2014/main" id="{9005760E-6F3C-6720-C918-DFDC967D7EF8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1;p16">
            <a:extLst>
              <a:ext uri="{FF2B5EF4-FFF2-40B4-BE49-F238E27FC236}">
                <a16:creationId xmlns:a16="http://schemas.microsoft.com/office/drawing/2014/main" id="{04FC8F25-293B-A732-1178-93C561452EEF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07FF057-874E-6FB6-76D8-F369627A438B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logo for a company&#10;&#10;Description automatically generated">
            <a:extLst>
              <a:ext uri="{FF2B5EF4-FFF2-40B4-BE49-F238E27FC236}">
                <a16:creationId xmlns:a16="http://schemas.microsoft.com/office/drawing/2014/main" id="{BC91BDA7-A175-D1FD-642B-1F7990A87C0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62396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0680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Slide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B426041-C522-6C40-A7A7-7312A54DCF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886281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D9E64235-EE0A-7944-B2FB-B1F1B321DCA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641883" y="194609"/>
            <a:ext cx="3225311" cy="6373368"/>
          </a:xfrm>
          <a:custGeom>
            <a:avLst/>
            <a:gdLst>
              <a:gd name="connsiteX0" fmla="*/ 0 w 3225311"/>
              <a:gd name="connsiteY0" fmla="*/ 0 h 6373368"/>
              <a:gd name="connsiteX1" fmla="*/ 359727 w 3225311"/>
              <a:gd name="connsiteY1" fmla="*/ 0 h 6373368"/>
              <a:gd name="connsiteX2" fmla="*/ 434054 w 3225311"/>
              <a:gd name="connsiteY2" fmla="*/ 11749 h 6373368"/>
              <a:gd name="connsiteX3" fmla="*/ 601171 w 3225311"/>
              <a:gd name="connsiteY3" fmla="*/ 177508 h 6373368"/>
              <a:gd name="connsiteX4" fmla="*/ 846542 w 3225311"/>
              <a:gd name="connsiteY4" fmla="*/ 900506 h 6373368"/>
              <a:gd name="connsiteX5" fmla="*/ 1076338 w 3225311"/>
              <a:gd name="connsiteY5" fmla="*/ 994915 h 6373368"/>
              <a:gd name="connsiteX6" fmla="*/ 1749129 w 3225311"/>
              <a:gd name="connsiteY6" fmla="*/ 649810 h 6373368"/>
              <a:gd name="connsiteX7" fmla="*/ 2054502 w 3225311"/>
              <a:gd name="connsiteY7" fmla="*/ 697653 h 6373368"/>
              <a:gd name="connsiteX8" fmla="*/ 2515498 w 3225311"/>
              <a:gd name="connsiteY8" fmla="*/ 1158218 h 6373368"/>
              <a:gd name="connsiteX9" fmla="*/ 2565031 w 3225311"/>
              <a:gd name="connsiteY9" fmla="*/ 1459819 h 6373368"/>
              <a:gd name="connsiteX10" fmla="*/ 2227615 w 3225311"/>
              <a:gd name="connsiteY10" fmla="*/ 2143777 h 6373368"/>
              <a:gd name="connsiteX11" fmla="*/ 2322597 w 3225311"/>
              <a:gd name="connsiteY11" fmla="*/ 2373422 h 6373368"/>
              <a:gd name="connsiteX12" fmla="*/ 3042624 w 3225311"/>
              <a:gd name="connsiteY12" fmla="*/ 2604853 h 6373368"/>
              <a:gd name="connsiteX13" fmla="*/ 3225311 w 3225311"/>
              <a:gd name="connsiteY13" fmla="*/ 2854400 h 6373368"/>
              <a:gd name="connsiteX14" fmla="*/ 3225311 w 3225311"/>
              <a:gd name="connsiteY14" fmla="*/ 3505570 h 6373368"/>
              <a:gd name="connsiteX15" fmla="*/ 3046581 w 3225311"/>
              <a:gd name="connsiteY15" fmla="*/ 3753969 h 6373368"/>
              <a:gd name="connsiteX16" fmla="*/ 2323235 w 3225311"/>
              <a:gd name="connsiteY16" fmla="*/ 3999051 h 6373368"/>
              <a:gd name="connsiteX17" fmla="*/ 2228636 w 3225311"/>
              <a:gd name="connsiteY17" fmla="*/ 4228696 h 6373368"/>
              <a:gd name="connsiteX18" fmla="*/ 2574223 w 3225311"/>
              <a:gd name="connsiteY18" fmla="*/ 4900662 h 6373368"/>
              <a:gd name="connsiteX19" fmla="*/ 2526094 w 3225311"/>
              <a:gd name="connsiteY19" fmla="*/ 5206855 h 6373368"/>
              <a:gd name="connsiteX20" fmla="*/ 2065098 w 3225311"/>
              <a:gd name="connsiteY20" fmla="*/ 5667038 h 6373368"/>
              <a:gd name="connsiteX21" fmla="*/ 1763044 w 3225311"/>
              <a:gd name="connsiteY21" fmla="*/ 5717177 h 6373368"/>
              <a:gd name="connsiteX22" fmla="*/ 1079146 w 3225311"/>
              <a:gd name="connsiteY22" fmla="*/ 5379727 h 6373368"/>
              <a:gd name="connsiteX23" fmla="*/ 849351 w 3225311"/>
              <a:gd name="connsiteY23" fmla="*/ 5474774 h 6373368"/>
              <a:gd name="connsiteX24" fmla="*/ 617768 w 3225311"/>
              <a:gd name="connsiteY24" fmla="*/ 6194200 h 6373368"/>
              <a:gd name="connsiteX25" fmla="*/ 449839 w 3225311"/>
              <a:gd name="connsiteY25" fmla="*/ 6361707 h 6373368"/>
              <a:gd name="connsiteX26" fmla="*/ 374890 w 3225311"/>
              <a:gd name="connsiteY26" fmla="*/ 6373368 h 6373368"/>
              <a:gd name="connsiteX27" fmla="*/ 0 w 3225311"/>
              <a:gd name="connsiteY27" fmla="*/ 6373368 h 6373368"/>
              <a:gd name="connsiteX28" fmla="*/ 0 w 3225311"/>
              <a:gd name="connsiteY28" fmla="*/ 4154572 h 6373368"/>
              <a:gd name="connsiteX29" fmla="*/ 34469 w 3225311"/>
              <a:gd name="connsiteY29" fmla="*/ 4156358 h 6373368"/>
              <a:gd name="connsiteX30" fmla="*/ 1004718 w 3225311"/>
              <a:gd name="connsiteY30" fmla="*/ 3186747 h 6373368"/>
              <a:gd name="connsiteX31" fmla="*/ 34469 w 3225311"/>
              <a:gd name="connsiteY31" fmla="*/ 2217136 h 6373368"/>
              <a:gd name="connsiteX32" fmla="*/ 0 w 3225311"/>
              <a:gd name="connsiteY32" fmla="*/ 2218794 h 6373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225311" h="6373368">
                <a:moveTo>
                  <a:pt x="0" y="0"/>
                </a:moveTo>
                <a:lnTo>
                  <a:pt x="359727" y="0"/>
                </a:lnTo>
                <a:lnTo>
                  <a:pt x="434054" y="11749"/>
                </a:lnTo>
                <a:cubicBezTo>
                  <a:pt x="511396" y="36947"/>
                  <a:pt x="574384" y="97435"/>
                  <a:pt x="601171" y="177508"/>
                </a:cubicBezTo>
                <a:lnTo>
                  <a:pt x="846542" y="900506"/>
                </a:lnTo>
                <a:cubicBezTo>
                  <a:pt x="924758" y="927889"/>
                  <a:pt x="1001465" y="959403"/>
                  <a:pt x="1076338" y="994915"/>
                </a:cubicBezTo>
                <a:lnTo>
                  <a:pt x="1749129" y="649810"/>
                </a:lnTo>
                <a:cubicBezTo>
                  <a:pt x="1850456" y="597398"/>
                  <a:pt x="1974086" y="616768"/>
                  <a:pt x="2054502" y="697653"/>
                </a:cubicBezTo>
                <a:lnTo>
                  <a:pt x="2515498" y="1158218"/>
                </a:lnTo>
                <a:cubicBezTo>
                  <a:pt x="2595007" y="1237739"/>
                  <a:pt x="2614923" y="1359068"/>
                  <a:pt x="2565031" y="1459819"/>
                </a:cubicBezTo>
                <a:lnTo>
                  <a:pt x="2227615" y="2143777"/>
                </a:lnTo>
                <a:cubicBezTo>
                  <a:pt x="2263220" y="2218641"/>
                  <a:pt x="2294919" y="2295292"/>
                  <a:pt x="2322597" y="2373422"/>
                </a:cubicBezTo>
                <a:lnTo>
                  <a:pt x="3042624" y="2604853"/>
                </a:lnTo>
                <a:cubicBezTo>
                  <a:pt x="3151317" y="2639516"/>
                  <a:pt x="3225158" y="2740381"/>
                  <a:pt x="3225311" y="2854400"/>
                </a:cubicBezTo>
                <a:lnTo>
                  <a:pt x="3225311" y="3505570"/>
                </a:lnTo>
                <a:cubicBezTo>
                  <a:pt x="3225107" y="3618071"/>
                  <a:pt x="3153245" y="3717966"/>
                  <a:pt x="3046581" y="3753969"/>
                </a:cubicBezTo>
                <a:lnTo>
                  <a:pt x="2323235" y="3999051"/>
                </a:lnTo>
                <a:cubicBezTo>
                  <a:pt x="2295915" y="4077271"/>
                  <a:pt x="2264344" y="4153934"/>
                  <a:pt x="2228636" y="4228696"/>
                </a:cubicBezTo>
                <a:lnTo>
                  <a:pt x="2574223" y="4900662"/>
                </a:lnTo>
                <a:cubicBezTo>
                  <a:pt x="2626693" y="5002293"/>
                  <a:pt x="2607212" y="5126186"/>
                  <a:pt x="2526094" y="5206855"/>
                </a:cubicBezTo>
                <a:lnTo>
                  <a:pt x="2065098" y="5667038"/>
                </a:lnTo>
                <a:cubicBezTo>
                  <a:pt x="1985512" y="5746610"/>
                  <a:pt x="1864090" y="5766755"/>
                  <a:pt x="1763044" y="5717177"/>
                </a:cubicBezTo>
                <a:lnTo>
                  <a:pt x="1079146" y="5379727"/>
                </a:lnTo>
                <a:cubicBezTo>
                  <a:pt x="1004239" y="5415347"/>
                  <a:pt x="927539" y="5447077"/>
                  <a:pt x="849351" y="5474774"/>
                </a:cubicBezTo>
                <a:lnTo>
                  <a:pt x="617768" y="6194200"/>
                </a:lnTo>
                <a:cubicBezTo>
                  <a:pt x="591282" y="6275169"/>
                  <a:pt x="527848" y="6336382"/>
                  <a:pt x="449839" y="6361707"/>
                </a:cubicBezTo>
                <a:lnTo>
                  <a:pt x="374890" y="6373368"/>
                </a:lnTo>
                <a:lnTo>
                  <a:pt x="0" y="6373368"/>
                </a:lnTo>
                <a:lnTo>
                  <a:pt x="0" y="4154572"/>
                </a:lnTo>
                <a:cubicBezTo>
                  <a:pt x="11490" y="4155082"/>
                  <a:pt x="22852" y="4156358"/>
                  <a:pt x="34469" y="4156358"/>
                </a:cubicBezTo>
                <a:cubicBezTo>
                  <a:pt x="570322" y="4156358"/>
                  <a:pt x="1004718" y="3722253"/>
                  <a:pt x="1004718" y="3186747"/>
                </a:cubicBezTo>
                <a:cubicBezTo>
                  <a:pt x="1004718" y="2651241"/>
                  <a:pt x="570322" y="2217136"/>
                  <a:pt x="34469" y="2217136"/>
                </a:cubicBezTo>
                <a:cubicBezTo>
                  <a:pt x="22852" y="2217136"/>
                  <a:pt x="11490" y="2218794"/>
                  <a:pt x="0" y="2218794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22CAF43-35BF-5349-ACBB-8BA2D3D85D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9340" y="1485410"/>
            <a:ext cx="5843178" cy="32810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12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C2AA99-98F8-61C2-9650-2C5CF1841193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3" name="Google Shape;20;p16">
            <a:extLst>
              <a:ext uri="{FF2B5EF4-FFF2-40B4-BE49-F238E27FC236}">
                <a16:creationId xmlns:a16="http://schemas.microsoft.com/office/drawing/2014/main" id="{71938B59-963F-74A2-1CCD-9D78A6158B3F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1;p16">
            <a:extLst>
              <a:ext uri="{FF2B5EF4-FFF2-40B4-BE49-F238E27FC236}">
                <a16:creationId xmlns:a16="http://schemas.microsoft.com/office/drawing/2014/main" id="{CA4A272A-AF64-0F5E-080D-569E541175FB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26990FA-4CEA-B33B-1564-F4B9D32A6152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logo for a company&#10;&#10;Description automatically generated">
            <a:extLst>
              <a:ext uri="{FF2B5EF4-FFF2-40B4-BE49-F238E27FC236}">
                <a16:creationId xmlns:a16="http://schemas.microsoft.com/office/drawing/2014/main" id="{C6F4A4DE-3167-70F1-655A-7670617F141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4045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Work_Divider_Slide_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D03E8C41-6721-8547-8923-83568709C1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75647" y="0"/>
            <a:ext cx="9816353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27D091E-4417-974E-8E7A-751037769C3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12273280" cy="69037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A1E5EC7-8D90-5147-A208-42D651E6A2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0583" y="1584340"/>
            <a:ext cx="5159640" cy="3247303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chemeClr val="tx1"/>
                </a:solidFill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  <p:pic>
        <p:nvPicPr>
          <p:cNvPr id="2" name="Picture 1" descr="A logo for a company&#10;&#10;Description automatically generated">
            <a:extLst>
              <a:ext uri="{FF2B5EF4-FFF2-40B4-BE49-F238E27FC236}">
                <a16:creationId xmlns:a16="http://schemas.microsoft.com/office/drawing/2014/main" id="{65EE5436-ECE8-8D84-8218-F883B09F47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10583" y="5375112"/>
            <a:ext cx="1451358" cy="90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6899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Slide_1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3538D9D-FD9A-FC46-BC1D-00AF1DE86E15}"/>
              </a:ext>
            </a:extLst>
          </p:cNvPr>
          <p:cNvSpPr/>
          <p:nvPr userDrawn="1"/>
        </p:nvSpPr>
        <p:spPr>
          <a:xfrm>
            <a:off x="318655" y="901699"/>
            <a:ext cx="4890654" cy="650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EFB734-9DE2-1142-AFD0-623512F58649}"/>
              </a:ext>
            </a:extLst>
          </p:cNvPr>
          <p:cNvSpPr/>
          <p:nvPr userDrawn="1"/>
        </p:nvSpPr>
        <p:spPr>
          <a:xfrm>
            <a:off x="0" y="6146800"/>
            <a:ext cx="12192000" cy="7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8997D48-FFEF-2C4E-B04C-F6CB09800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1041400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DBA36A2-0F73-394A-BEC7-9FDE0BD90E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3012" y="1828309"/>
            <a:ext cx="5843178" cy="32810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bg1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12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bg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CAE08DB-DB51-F347-B182-CBAE92DC6A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54846" y="0"/>
            <a:ext cx="5137154" cy="6858000"/>
          </a:xfrm>
          <a:custGeom>
            <a:avLst/>
            <a:gdLst>
              <a:gd name="connsiteX0" fmla="*/ 1329948 w 5137154"/>
              <a:gd name="connsiteY0" fmla="*/ 0 h 6858000"/>
              <a:gd name="connsiteX1" fmla="*/ 5137154 w 5137154"/>
              <a:gd name="connsiteY1" fmla="*/ 0 h 6858000"/>
              <a:gd name="connsiteX2" fmla="*/ 5137154 w 5137154"/>
              <a:gd name="connsiteY2" fmla="*/ 6858000 h 6858000"/>
              <a:gd name="connsiteX3" fmla="*/ 1921641 w 5137154"/>
              <a:gd name="connsiteY3" fmla="*/ 6858000 h 6858000"/>
              <a:gd name="connsiteX4" fmla="*/ 4 w 5137154"/>
              <a:gd name="connsiteY4" fmla="*/ 3183001 h 6858000"/>
              <a:gd name="connsiteX5" fmla="*/ 1329948 w 513715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37154" h="6858000">
                <a:moveTo>
                  <a:pt x="1329948" y="0"/>
                </a:moveTo>
                <a:lnTo>
                  <a:pt x="5137154" y="0"/>
                </a:lnTo>
                <a:lnTo>
                  <a:pt x="5137154" y="6858000"/>
                </a:lnTo>
                <a:lnTo>
                  <a:pt x="1921641" y="6858000"/>
                </a:lnTo>
                <a:cubicBezTo>
                  <a:pt x="760226" y="6049772"/>
                  <a:pt x="4" y="4705223"/>
                  <a:pt x="4" y="3183001"/>
                </a:cubicBezTo>
                <a:cubicBezTo>
                  <a:pt x="-1506" y="1986575"/>
                  <a:pt x="477691" y="839698"/>
                  <a:pt x="132994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B44BBB-8730-1940-A910-B9CF30680939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3" name="Google Shape;20;p16">
            <a:extLst>
              <a:ext uri="{FF2B5EF4-FFF2-40B4-BE49-F238E27FC236}">
                <a16:creationId xmlns:a16="http://schemas.microsoft.com/office/drawing/2014/main" id="{E6B355F9-DD46-7FE6-CDDF-F7247BDA01F6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1;p16">
            <a:extLst>
              <a:ext uri="{FF2B5EF4-FFF2-40B4-BE49-F238E27FC236}">
                <a16:creationId xmlns:a16="http://schemas.microsoft.com/office/drawing/2014/main" id="{E9323F21-01EE-8319-1358-792CF1FB8CE9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EAB3F8A-A3C8-34B9-D66C-F57A7393B1E0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logo for a company&#10;&#10;Description automatically generated">
            <a:extLst>
              <a:ext uri="{FF2B5EF4-FFF2-40B4-BE49-F238E27FC236}">
                <a16:creationId xmlns:a16="http://schemas.microsoft.com/office/drawing/2014/main" id="{D8EB9824-4D0F-5559-B00B-141F616F60C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62396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0866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_Slide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B426041-C522-6C40-A7A7-7312A54DCF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886281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CECAA70F-BD2C-3B41-A4D8-CA601B59CC14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229341" y="231290"/>
            <a:ext cx="3962659" cy="6395419"/>
          </a:xfrm>
          <a:custGeom>
            <a:avLst/>
            <a:gdLst>
              <a:gd name="connsiteX0" fmla="*/ 3962477 w 3962659"/>
              <a:gd name="connsiteY0" fmla="*/ 37594 h 6395419"/>
              <a:gd name="connsiteX1" fmla="*/ 3962659 w 3962659"/>
              <a:gd name="connsiteY1" fmla="*/ 37594 h 6395419"/>
              <a:gd name="connsiteX2" fmla="*/ 3962477 w 3962659"/>
              <a:gd name="connsiteY2" fmla="*/ 37645 h 6395419"/>
              <a:gd name="connsiteX3" fmla="*/ 2180073 w 3962659"/>
              <a:gd name="connsiteY3" fmla="*/ 0 h 6395419"/>
              <a:gd name="connsiteX4" fmla="*/ 2373103 w 3962659"/>
              <a:gd name="connsiteY4" fmla="*/ 9214 h 6395419"/>
              <a:gd name="connsiteX5" fmla="*/ 3262373 w 3962659"/>
              <a:gd name="connsiteY5" fmla="*/ 433058 h 6395419"/>
              <a:gd name="connsiteX6" fmla="*/ 3774421 w 3962659"/>
              <a:gd name="connsiteY6" fmla="*/ 90263 h 6395419"/>
              <a:gd name="connsiteX7" fmla="*/ 3962477 w 3962659"/>
              <a:gd name="connsiteY7" fmla="*/ 37645 h 6395419"/>
              <a:gd name="connsiteX8" fmla="*/ 3962477 w 3962659"/>
              <a:gd name="connsiteY8" fmla="*/ 5915556 h 6395419"/>
              <a:gd name="connsiteX9" fmla="*/ 3807388 w 3962659"/>
              <a:gd name="connsiteY9" fmla="*/ 6026492 h 6395419"/>
              <a:gd name="connsiteX10" fmla="*/ 3262373 w 3962659"/>
              <a:gd name="connsiteY10" fmla="*/ 6395419 h 6395419"/>
              <a:gd name="connsiteX11" fmla="*/ 2717355 w 3962659"/>
              <a:gd name="connsiteY11" fmla="*/ 6026492 h 6395419"/>
              <a:gd name="connsiteX12" fmla="*/ 372807 w 3962659"/>
              <a:gd name="connsiteY12" fmla="*/ 3537060 h 6395419"/>
              <a:gd name="connsiteX13" fmla="*/ 297472 w 3962659"/>
              <a:gd name="connsiteY13" fmla="*/ 1089460 h 6395419"/>
              <a:gd name="connsiteX14" fmla="*/ 1107538 w 3962659"/>
              <a:gd name="connsiteY14" fmla="*/ 289319 h 6395419"/>
              <a:gd name="connsiteX15" fmla="*/ 2180073 w 3962659"/>
              <a:gd name="connsiteY15" fmla="*/ 0 h 6395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962659" h="6395419">
                <a:moveTo>
                  <a:pt x="3962477" y="37594"/>
                </a:moveTo>
                <a:lnTo>
                  <a:pt x="3962659" y="37594"/>
                </a:lnTo>
                <a:lnTo>
                  <a:pt x="3962477" y="37645"/>
                </a:lnTo>
                <a:close/>
                <a:moveTo>
                  <a:pt x="2180073" y="0"/>
                </a:moveTo>
                <a:cubicBezTo>
                  <a:pt x="2244541" y="0"/>
                  <a:pt x="2309375" y="3133"/>
                  <a:pt x="2373103" y="9214"/>
                </a:cubicBezTo>
                <a:cubicBezTo>
                  <a:pt x="2698751" y="40174"/>
                  <a:pt x="2972825" y="182621"/>
                  <a:pt x="3262373" y="433058"/>
                </a:cubicBezTo>
                <a:cubicBezTo>
                  <a:pt x="3416401" y="264165"/>
                  <a:pt x="3589699" y="156224"/>
                  <a:pt x="3774421" y="90263"/>
                </a:cubicBezTo>
                <a:lnTo>
                  <a:pt x="3962477" y="37645"/>
                </a:lnTo>
                <a:lnTo>
                  <a:pt x="3962477" y="5915556"/>
                </a:lnTo>
                <a:cubicBezTo>
                  <a:pt x="3874065" y="5980976"/>
                  <a:pt x="3818439" y="6018937"/>
                  <a:pt x="3807388" y="6026492"/>
                </a:cubicBezTo>
                <a:lnTo>
                  <a:pt x="3262373" y="6395419"/>
                </a:lnTo>
                <a:lnTo>
                  <a:pt x="2717355" y="6026492"/>
                </a:lnTo>
                <a:cubicBezTo>
                  <a:pt x="2654914" y="5984476"/>
                  <a:pt x="1182872" y="4977757"/>
                  <a:pt x="372807" y="3537060"/>
                </a:cubicBezTo>
                <a:cubicBezTo>
                  <a:pt x="-96509" y="2702459"/>
                  <a:pt x="-123952" y="1810363"/>
                  <a:pt x="297472" y="1089460"/>
                </a:cubicBezTo>
                <a:cubicBezTo>
                  <a:pt x="491055" y="758495"/>
                  <a:pt x="771023" y="481707"/>
                  <a:pt x="1107538" y="289319"/>
                </a:cubicBezTo>
                <a:cubicBezTo>
                  <a:pt x="1438342" y="100063"/>
                  <a:pt x="1809300" y="0"/>
                  <a:pt x="218007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4" name="Text Placeholder 13">
            <a:extLst>
              <a:ext uri="{FF2B5EF4-FFF2-40B4-BE49-F238E27FC236}">
                <a16:creationId xmlns:a16="http://schemas.microsoft.com/office/drawing/2014/main" id="{B29D5132-42BA-9B47-AA92-84D811EC67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9340" y="1485410"/>
            <a:ext cx="5843178" cy="32810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12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1EA0D3-2B52-E448-D9BE-C739D929338D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5" name="Google Shape;20;p16">
            <a:extLst>
              <a:ext uri="{FF2B5EF4-FFF2-40B4-BE49-F238E27FC236}">
                <a16:creationId xmlns:a16="http://schemas.microsoft.com/office/drawing/2014/main" id="{A2F37F1A-BA0B-D753-4FCA-E0364DB2360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1;p16">
            <a:extLst>
              <a:ext uri="{FF2B5EF4-FFF2-40B4-BE49-F238E27FC236}">
                <a16:creationId xmlns:a16="http://schemas.microsoft.com/office/drawing/2014/main" id="{EE1C72D1-8B8A-4FE6-C1B2-C2BB1845E1AE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AE72133-D101-D5D7-0013-F27C17BD62AC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A logo for a company&#10;&#10;Description automatically generated">
            <a:extLst>
              <a:ext uri="{FF2B5EF4-FFF2-40B4-BE49-F238E27FC236}">
                <a16:creationId xmlns:a16="http://schemas.microsoft.com/office/drawing/2014/main" id="{5D787678-4C37-D2BB-85AB-CCBBE5D5CE0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193503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7301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ork_Divider_Slide_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07A2B011-4944-3E42-8A80-C19127BB8B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02328" y="0"/>
            <a:ext cx="9889671" cy="69092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27D091E-4417-974E-8E7A-751037769C3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12273280" cy="69037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A1E5EC7-8D90-5147-A208-42D651E6A2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0583" y="1584340"/>
            <a:ext cx="5159640" cy="3247303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chemeClr val="tx1"/>
                </a:solidFill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  <p:pic>
        <p:nvPicPr>
          <p:cNvPr id="4" name="Picture 3" descr="A logo for a company&#10;&#10;Description automatically generated">
            <a:extLst>
              <a:ext uri="{FF2B5EF4-FFF2-40B4-BE49-F238E27FC236}">
                <a16:creationId xmlns:a16="http://schemas.microsoft.com/office/drawing/2014/main" id="{B8C9C45F-71A9-216D-9112-2FD91FF2810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10583" y="5375112"/>
            <a:ext cx="1451358" cy="90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24290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_Slide_1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3538D9D-FD9A-FC46-BC1D-00AF1DE86E15}"/>
              </a:ext>
            </a:extLst>
          </p:cNvPr>
          <p:cNvSpPr/>
          <p:nvPr userDrawn="1"/>
        </p:nvSpPr>
        <p:spPr>
          <a:xfrm>
            <a:off x="318655" y="901699"/>
            <a:ext cx="4890654" cy="650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EFB734-9DE2-1142-AFD0-623512F58649}"/>
              </a:ext>
            </a:extLst>
          </p:cNvPr>
          <p:cNvSpPr/>
          <p:nvPr userDrawn="1"/>
        </p:nvSpPr>
        <p:spPr>
          <a:xfrm>
            <a:off x="0" y="6146800"/>
            <a:ext cx="12192000" cy="7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8997D48-FFEF-2C4E-B04C-F6CB09800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1041400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DBA36A2-0F73-394A-BEC7-9FDE0BD90E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3012" y="1828309"/>
            <a:ext cx="5843178" cy="32810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accent6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12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accent6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CAE08DB-DB51-F347-B182-CBAE92DC6A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54846" y="0"/>
            <a:ext cx="5137154" cy="6858000"/>
          </a:xfrm>
          <a:custGeom>
            <a:avLst/>
            <a:gdLst>
              <a:gd name="connsiteX0" fmla="*/ 1329948 w 5137154"/>
              <a:gd name="connsiteY0" fmla="*/ 0 h 6858000"/>
              <a:gd name="connsiteX1" fmla="*/ 5137154 w 5137154"/>
              <a:gd name="connsiteY1" fmla="*/ 0 h 6858000"/>
              <a:gd name="connsiteX2" fmla="*/ 5137154 w 5137154"/>
              <a:gd name="connsiteY2" fmla="*/ 6858000 h 6858000"/>
              <a:gd name="connsiteX3" fmla="*/ 1921641 w 5137154"/>
              <a:gd name="connsiteY3" fmla="*/ 6858000 h 6858000"/>
              <a:gd name="connsiteX4" fmla="*/ 4 w 5137154"/>
              <a:gd name="connsiteY4" fmla="*/ 3183001 h 6858000"/>
              <a:gd name="connsiteX5" fmla="*/ 1329948 w 513715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37154" h="6858000">
                <a:moveTo>
                  <a:pt x="1329948" y="0"/>
                </a:moveTo>
                <a:lnTo>
                  <a:pt x="5137154" y="0"/>
                </a:lnTo>
                <a:lnTo>
                  <a:pt x="5137154" y="6858000"/>
                </a:lnTo>
                <a:lnTo>
                  <a:pt x="1921641" y="6858000"/>
                </a:lnTo>
                <a:cubicBezTo>
                  <a:pt x="760226" y="6049772"/>
                  <a:pt x="4" y="4705223"/>
                  <a:pt x="4" y="3183001"/>
                </a:cubicBezTo>
                <a:cubicBezTo>
                  <a:pt x="-1506" y="1986575"/>
                  <a:pt x="477691" y="839698"/>
                  <a:pt x="132994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0AE73D-1A16-454D-0099-B108B0571C40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5" name="Google Shape;20;p16">
            <a:extLst>
              <a:ext uri="{FF2B5EF4-FFF2-40B4-BE49-F238E27FC236}">
                <a16:creationId xmlns:a16="http://schemas.microsoft.com/office/drawing/2014/main" id="{BE495EBB-D710-ADC3-7C2B-1C7C6FEE5348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1;p16">
            <a:extLst>
              <a:ext uri="{FF2B5EF4-FFF2-40B4-BE49-F238E27FC236}">
                <a16:creationId xmlns:a16="http://schemas.microsoft.com/office/drawing/2014/main" id="{9471A4DF-FE4E-E2AD-19D3-13A0FDBCB2F1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51B062F-6615-DFB2-0C6D-48D053D2AFD2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logo for a company&#10;&#10;Description automatically generated">
            <a:extLst>
              <a:ext uri="{FF2B5EF4-FFF2-40B4-BE49-F238E27FC236}">
                <a16:creationId xmlns:a16="http://schemas.microsoft.com/office/drawing/2014/main" id="{B6E9D0A8-3288-7D0E-8BF4-F574C662F12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62396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988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lide_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&#10;&#10;Description automatically generated with medium confidence">
            <a:extLst>
              <a:ext uri="{FF2B5EF4-FFF2-40B4-BE49-F238E27FC236}">
                <a16:creationId xmlns:a16="http://schemas.microsoft.com/office/drawing/2014/main" id="{A52AD815-AA42-5945-B7DD-BF23786C34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F500A6-D7AD-F74F-A2B8-F7126E6D9F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14803" y="2587449"/>
            <a:ext cx="6708159" cy="1658231"/>
          </a:xfrm>
        </p:spPr>
        <p:txBody>
          <a:bodyPr anchor="t">
            <a:noAutofit/>
          </a:bodyPr>
          <a:lstStyle>
            <a:lvl1pPr algn="l">
              <a:lnSpc>
                <a:spcPts val="6400"/>
              </a:lnSpc>
              <a:defRPr sz="5350">
                <a:solidFill>
                  <a:schemeClr val="tx1"/>
                </a:solidFill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</p:spTree>
    <p:extLst>
      <p:ext uri="{BB962C8B-B14F-4D97-AF65-F5344CB8AC3E}">
        <p14:creationId xmlns:p14="http://schemas.microsoft.com/office/powerpoint/2010/main" val="182859763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_Slide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93DB3D1D-2B01-CC48-8D02-FD4B1C6779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9340" y="1485410"/>
            <a:ext cx="5843178" cy="32810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12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B426041-C522-6C40-A7A7-7312A54DCF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886281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9" name="Picture Placeholder 48">
            <a:extLst>
              <a:ext uri="{FF2B5EF4-FFF2-40B4-BE49-F238E27FC236}">
                <a16:creationId xmlns:a16="http://schemas.microsoft.com/office/drawing/2014/main" id="{DB1AB09B-ADBA-C849-A249-60F34EB3338F}"/>
              </a:ext>
            </a:extLst>
          </p:cNvPr>
          <p:cNvSpPr>
            <a:spLocks noGrp="1" noChangeAspect="1"/>
          </p:cNvSpPr>
          <p:nvPr>
            <p:ph type="pic" sz="quarter" idx="21"/>
          </p:nvPr>
        </p:nvSpPr>
        <p:spPr>
          <a:xfrm>
            <a:off x="9360340" y="244953"/>
            <a:ext cx="2831660" cy="6394149"/>
          </a:xfrm>
          <a:custGeom>
            <a:avLst/>
            <a:gdLst>
              <a:gd name="connsiteX0" fmla="*/ 797739 w 797739"/>
              <a:gd name="connsiteY0" fmla="*/ 0 h 1799652"/>
              <a:gd name="connsiteX1" fmla="*/ 797739 w 797739"/>
              <a:gd name="connsiteY1" fmla="*/ 1799652 h 1799652"/>
              <a:gd name="connsiteX2" fmla="*/ 5960 w 797739"/>
              <a:gd name="connsiteY2" fmla="*/ 1003132 h 1799652"/>
              <a:gd name="connsiteX3" fmla="*/ 797739 w 797739"/>
              <a:gd name="connsiteY3" fmla="*/ 0 h 179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7739" h="1799652">
                <a:moveTo>
                  <a:pt x="797739" y="0"/>
                </a:moveTo>
                <a:lnTo>
                  <a:pt x="797739" y="1799652"/>
                </a:lnTo>
                <a:cubicBezTo>
                  <a:pt x="381830" y="1751616"/>
                  <a:pt x="53709" y="1421531"/>
                  <a:pt x="5960" y="1003132"/>
                </a:cubicBezTo>
                <a:cubicBezTo>
                  <a:pt x="-50757" y="506172"/>
                  <a:pt x="303736" y="57055"/>
                  <a:pt x="797739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7A54A6-7557-B114-3417-98E44313C68C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5" name="Google Shape;20;p16">
            <a:extLst>
              <a:ext uri="{FF2B5EF4-FFF2-40B4-BE49-F238E27FC236}">
                <a16:creationId xmlns:a16="http://schemas.microsoft.com/office/drawing/2014/main" id="{49DB857F-D3A7-0905-5F4B-E0949F2633F4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1;p16">
            <a:extLst>
              <a:ext uri="{FF2B5EF4-FFF2-40B4-BE49-F238E27FC236}">
                <a16:creationId xmlns:a16="http://schemas.microsoft.com/office/drawing/2014/main" id="{41F66251-D1A7-EEAA-7B50-135F801D2CE1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FE635F-504C-C0CB-3F0A-90181B674C25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A logo for a company&#10;&#10;Description automatically generated">
            <a:extLst>
              <a:ext uri="{FF2B5EF4-FFF2-40B4-BE49-F238E27FC236}">
                <a16:creationId xmlns:a16="http://schemas.microsoft.com/office/drawing/2014/main" id="{1B6754E3-68F5-4B73-14B3-C32C599434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09362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ork_Divider_Slide_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93109BE5-40E1-8A41-B62B-49BBAE3F67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02329" y="0"/>
            <a:ext cx="9889672" cy="690922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27D091E-4417-974E-8E7A-751037769C3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0"/>
            <a:ext cx="12273280" cy="69037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A1E5EC7-8D90-5147-A208-42D651E6A2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0583" y="1584340"/>
            <a:ext cx="5159640" cy="3247303"/>
          </a:xfr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4000">
                <a:solidFill>
                  <a:schemeClr val="tx1"/>
                </a:solidFill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  <p:pic>
        <p:nvPicPr>
          <p:cNvPr id="4" name="Picture 3" descr="A logo for a company&#10;&#10;Description automatically generated">
            <a:extLst>
              <a:ext uri="{FF2B5EF4-FFF2-40B4-BE49-F238E27FC236}">
                <a16:creationId xmlns:a16="http://schemas.microsoft.com/office/drawing/2014/main" id="{0FAC17E4-1F7A-932A-1BEF-07FFDF7AC50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10583" y="5375112"/>
            <a:ext cx="1451358" cy="907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23507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_Slide_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3538D9D-FD9A-FC46-BC1D-00AF1DE86E15}"/>
              </a:ext>
            </a:extLst>
          </p:cNvPr>
          <p:cNvSpPr/>
          <p:nvPr userDrawn="1"/>
        </p:nvSpPr>
        <p:spPr>
          <a:xfrm>
            <a:off x="318655" y="901699"/>
            <a:ext cx="4890654" cy="6500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EFB734-9DE2-1142-AFD0-623512F58649}"/>
              </a:ext>
            </a:extLst>
          </p:cNvPr>
          <p:cNvSpPr/>
          <p:nvPr userDrawn="1"/>
        </p:nvSpPr>
        <p:spPr>
          <a:xfrm>
            <a:off x="0" y="6146800"/>
            <a:ext cx="12192000" cy="7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8997D48-FFEF-2C4E-B04C-F6CB09800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1041400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DBA36A2-0F73-394A-BEC7-9FDE0BD90E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3012" y="1828309"/>
            <a:ext cx="5843178" cy="32810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accent6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1200"/>
              </a:spcBef>
              <a:buFont typeface="Apple Symbols" panose="02000000000000000000" pitchFamily="2" charset="-79"/>
              <a:buChar char="⋅"/>
              <a:defRPr sz="2000" b="0" i="0">
                <a:solidFill>
                  <a:schemeClr val="accent6"/>
                </a:solidFill>
                <a:latin typeface="Gilroy" pitchFamily="2" charset="77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CAE08DB-DB51-F347-B182-CBAE92DC6A6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054846" y="0"/>
            <a:ext cx="5137154" cy="6858000"/>
          </a:xfrm>
          <a:custGeom>
            <a:avLst/>
            <a:gdLst>
              <a:gd name="connsiteX0" fmla="*/ 1329948 w 5137154"/>
              <a:gd name="connsiteY0" fmla="*/ 0 h 6858000"/>
              <a:gd name="connsiteX1" fmla="*/ 5137154 w 5137154"/>
              <a:gd name="connsiteY1" fmla="*/ 0 h 6858000"/>
              <a:gd name="connsiteX2" fmla="*/ 5137154 w 5137154"/>
              <a:gd name="connsiteY2" fmla="*/ 6858000 h 6858000"/>
              <a:gd name="connsiteX3" fmla="*/ 1921641 w 5137154"/>
              <a:gd name="connsiteY3" fmla="*/ 6858000 h 6858000"/>
              <a:gd name="connsiteX4" fmla="*/ 4 w 5137154"/>
              <a:gd name="connsiteY4" fmla="*/ 3183001 h 6858000"/>
              <a:gd name="connsiteX5" fmla="*/ 1329948 w 5137154"/>
              <a:gd name="connsiteY5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37154" h="6858000">
                <a:moveTo>
                  <a:pt x="1329948" y="0"/>
                </a:moveTo>
                <a:lnTo>
                  <a:pt x="5137154" y="0"/>
                </a:lnTo>
                <a:lnTo>
                  <a:pt x="5137154" y="6858000"/>
                </a:lnTo>
                <a:lnTo>
                  <a:pt x="1921641" y="6858000"/>
                </a:lnTo>
                <a:cubicBezTo>
                  <a:pt x="760226" y="6049772"/>
                  <a:pt x="4" y="4705223"/>
                  <a:pt x="4" y="3183001"/>
                </a:cubicBezTo>
                <a:cubicBezTo>
                  <a:pt x="-1506" y="1986575"/>
                  <a:pt x="477691" y="839698"/>
                  <a:pt x="132994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E4779A4-91F1-8EBA-173D-5253F1BFE790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3" name="Google Shape;20;p16">
            <a:extLst>
              <a:ext uri="{FF2B5EF4-FFF2-40B4-BE49-F238E27FC236}">
                <a16:creationId xmlns:a16="http://schemas.microsoft.com/office/drawing/2014/main" id="{C4935396-D1CD-5876-3EE3-56DFC6539A3D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1;p16">
            <a:extLst>
              <a:ext uri="{FF2B5EF4-FFF2-40B4-BE49-F238E27FC236}">
                <a16:creationId xmlns:a16="http://schemas.microsoft.com/office/drawing/2014/main" id="{334E1FFF-E755-A8E4-1BB1-1D0F01721AB4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5DF2DEC-CE42-05B2-ED84-5165F9638AA0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logo for a company&#10;&#10;Description automatically generated">
            <a:extLst>
              <a:ext uri="{FF2B5EF4-FFF2-40B4-BE49-F238E27FC236}">
                <a16:creationId xmlns:a16="http://schemas.microsoft.com/office/drawing/2014/main" id="{5C70A7B3-F52E-6C3C-602F-DC66B47CB25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62396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8933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_Slide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93DB3D1D-2B01-CC48-8D02-FD4B1C6779F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9340" y="1485410"/>
            <a:ext cx="5843178" cy="328101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300" b="0" i="0">
                <a:solidFill>
                  <a:schemeClr val="tx1"/>
                </a:solidFill>
                <a:latin typeface="Gilroy" pitchFamily="2" charset="77"/>
              </a:defRPr>
            </a:lvl1pPr>
            <a:lvl2pPr marL="274320" indent="-228600">
              <a:lnSpc>
                <a:spcPct val="100000"/>
              </a:lnSpc>
              <a:spcBef>
                <a:spcPts val="1200"/>
              </a:spcBef>
              <a:buFont typeface="Apple Symbols" panose="02000000000000000000" pitchFamily="2" charset="-79"/>
              <a:buChar char="⋅"/>
              <a:defRPr sz="2300" b="0" i="0">
                <a:solidFill>
                  <a:schemeClr val="tx1"/>
                </a:solidFill>
                <a:latin typeface="Gilroy" pitchFamily="2" charset="77"/>
              </a:defRPr>
            </a:lvl2pPr>
          </a:lstStyle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B426041-C522-6C40-A7A7-7312A54DCF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886281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A929A41A-7BB2-8140-B92E-A430A705200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30722" y="765835"/>
            <a:ext cx="5226616" cy="5326330"/>
          </a:xfrm>
          <a:custGeom>
            <a:avLst/>
            <a:gdLst>
              <a:gd name="connsiteX0" fmla="*/ 0 w 5226616"/>
              <a:gd name="connsiteY0" fmla="*/ 0 h 5326330"/>
              <a:gd name="connsiteX1" fmla="*/ 2470464 w 5226616"/>
              <a:gd name="connsiteY1" fmla="*/ 1510546 h 5326330"/>
              <a:gd name="connsiteX2" fmla="*/ 2470464 w 5226616"/>
              <a:gd name="connsiteY2" fmla="*/ 0 h 5326330"/>
              <a:gd name="connsiteX3" fmla="*/ 5207628 w 5226616"/>
              <a:gd name="connsiteY3" fmla="*/ 2253811 h 5326330"/>
              <a:gd name="connsiteX4" fmla="*/ 5226616 w 5226616"/>
              <a:gd name="connsiteY4" fmla="*/ 2528935 h 5326330"/>
              <a:gd name="connsiteX5" fmla="*/ 5226616 w 5226616"/>
              <a:gd name="connsiteY5" fmla="*/ 2947281 h 5326330"/>
              <a:gd name="connsiteX6" fmla="*/ 5226616 w 5226616"/>
              <a:gd name="connsiteY6" fmla="*/ 5326330 h 5326330"/>
              <a:gd name="connsiteX7" fmla="*/ 2755900 w 5226616"/>
              <a:gd name="connsiteY7" fmla="*/ 3815156 h 5326330"/>
              <a:gd name="connsiteX8" fmla="*/ 2755900 w 5226616"/>
              <a:gd name="connsiteY8" fmla="*/ 5326330 h 5326330"/>
              <a:gd name="connsiteX9" fmla="*/ 21627 w 5226616"/>
              <a:gd name="connsiteY9" fmla="*/ 3086352 h 5326330"/>
              <a:gd name="connsiteX10" fmla="*/ 0 w 5226616"/>
              <a:gd name="connsiteY10" fmla="*/ 2730249 h 532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226616" h="5326330">
                <a:moveTo>
                  <a:pt x="0" y="0"/>
                </a:moveTo>
                <a:cubicBezTo>
                  <a:pt x="1093959" y="106253"/>
                  <a:pt x="2016407" y="694226"/>
                  <a:pt x="2470464" y="1510546"/>
                </a:cubicBezTo>
                <a:lnTo>
                  <a:pt x="2470464" y="0"/>
                </a:lnTo>
                <a:cubicBezTo>
                  <a:pt x="3874506" y="135676"/>
                  <a:pt x="4996506" y="1066549"/>
                  <a:pt x="5207628" y="2253811"/>
                </a:cubicBezTo>
                <a:cubicBezTo>
                  <a:pt x="5219606" y="2345041"/>
                  <a:pt x="5225948" y="2436924"/>
                  <a:pt x="5226616" y="2528935"/>
                </a:cubicBezTo>
                <a:lnTo>
                  <a:pt x="5226616" y="2947281"/>
                </a:lnTo>
                <a:lnTo>
                  <a:pt x="5226616" y="5326330"/>
                </a:lnTo>
                <a:cubicBezTo>
                  <a:pt x="4132654" y="5220456"/>
                  <a:pt x="3209704" y="4631854"/>
                  <a:pt x="2755900" y="3815156"/>
                </a:cubicBezTo>
                <a:lnTo>
                  <a:pt x="2755900" y="5326330"/>
                </a:lnTo>
                <a:cubicBezTo>
                  <a:pt x="1358019" y="5191031"/>
                  <a:pt x="238911" y="4267200"/>
                  <a:pt x="21627" y="3086352"/>
                </a:cubicBezTo>
                <a:cubicBezTo>
                  <a:pt x="753" y="2953442"/>
                  <a:pt x="0" y="2735279"/>
                  <a:pt x="0" y="273024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5DAF88-567E-DAC5-DBBA-36FB531A2288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13" name="Google Shape;20;p16">
            <a:extLst>
              <a:ext uri="{FF2B5EF4-FFF2-40B4-BE49-F238E27FC236}">
                <a16:creationId xmlns:a16="http://schemas.microsoft.com/office/drawing/2014/main" id="{63300B2D-2D99-DCA7-264F-0F70AA64E009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21;p16">
            <a:extLst>
              <a:ext uri="{FF2B5EF4-FFF2-40B4-BE49-F238E27FC236}">
                <a16:creationId xmlns:a16="http://schemas.microsoft.com/office/drawing/2014/main" id="{0ECD0239-E847-7003-AF0C-5B466E248BF3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3DF8EB8-7B8F-2774-16CE-35D3EFF17AA4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 descr="A logo for a company&#10;&#10;Description automatically generated">
            <a:extLst>
              <a:ext uri="{FF2B5EF4-FFF2-40B4-BE49-F238E27FC236}">
                <a16:creationId xmlns:a16="http://schemas.microsoft.com/office/drawing/2014/main" id="{1DE318F2-F4A8-ADA7-9225-4251FC8FD2A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88643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_Slid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5CA6E8C-9E38-E244-82D2-F164CBC886DF}"/>
              </a:ext>
            </a:extLst>
          </p:cNvPr>
          <p:cNvSpPr/>
          <p:nvPr userDrawn="1"/>
        </p:nvSpPr>
        <p:spPr>
          <a:xfrm>
            <a:off x="0" y="10140"/>
            <a:ext cx="12192000" cy="6117771"/>
          </a:xfrm>
          <a:prstGeom prst="rect">
            <a:avLst/>
          </a:prstGeom>
          <a:solidFill>
            <a:schemeClr val="tx2"/>
          </a:solidFill>
          <a:ln w="89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B08B0-3560-C947-BB76-571BF30A7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063" y="6306246"/>
            <a:ext cx="404501" cy="365125"/>
          </a:xfrm>
        </p:spPr>
        <p:txBody>
          <a:bodyPr/>
          <a:lstStyle>
            <a:lvl1pPr algn="l">
              <a:defRPr sz="11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fld id="{D5850640-8C2B-334E-A959-C1C1C7866A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8997D48-FFEF-2C4E-B04C-F6CB098007B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27609" y="886281"/>
            <a:ext cx="5422900" cy="584200"/>
          </a:xfrm>
        </p:spPr>
        <p:txBody>
          <a:bodyPr/>
          <a:lstStyle>
            <a:lvl1pPr marL="0" indent="0">
              <a:buNone/>
              <a:defRPr>
                <a:latin typeface="Akzidenz-Grotesk Pro Bold Ext" panose="02000805060000020004" pitchFamily="2" charset="0"/>
              </a:defRPr>
            </a:lvl1pPr>
          </a:lstStyle>
          <a:p>
            <a:pPr lvl="0"/>
            <a:r>
              <a:rPr lang="en-US" dirty="0"/>
              <a:t>CLICK TO HEADLINE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2E0F114E-BC07-CC4B-BB2A-39BE9EFBC6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27609" y="1936906"/>
            <a:ext cx="4242099" cy="584200"/>
          </a:xfrm>
        </p:spPr>
        <p:txBody>
          <a:bodyPr>
            <a:normAutofit/>
          </a:bodyPr>
          <a:lstStyle>
            <a:lvl1pPr marL="0" indent="0" algn="l">
              <a:lnSpc>
                <a:spcPts val="3000"/>
              </a:lnSpc>
              <a:spcBef>
                <a:spcPts val="0"/>
              </a:spcBef>
              <a:buNone/>
              <a:defRPr sz="2000" b="0" i="0">
                <a:solidFill>
                  <a:schemeClr val="tx1"/>
                </a:solidFill>
                <a:latin typeface="Gilroy-Medium" pitchFamily="2" charset="77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29">
            <a:extLst>
              <a:ext uri="{FF2B5EF4-FFF2-40B4-BE49-F238E27FC236}">
                <a16:creationId xmlns:a16="http://schemas.microsoft.com/office/drawing/2014/main" id="{FC3ED00D-9790-994B-AFE3-FDA15A13742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27609" y="3938698"/>
            <a:ext cx="4242099" cy="584200"/>
          </a:xfrm>
        </p:spPr>
        <p:txBody>
          <a:bodyPr>
            <a:normAutofit/>
          </a:bodyPr>
          <a:lstStyle>
            <a:lvl1pPr marL="0" indent="0" algn="l">
              <a:lnSpc>
                <a:spcPts val="3000"/>
              </a:lnSpc>
              <a:spcBef>
                <a:spcPts val="0"/>
              </a:spcBef>
              <a:buNone/>
              <a:defRPr sz="2000" b="0" i="0">
                <a:solidFill>
                  <a:schemeClr val="tx1"/>
                </a:solidFill>
                <a:latin typeface="Gilroy-Medium" pitchFamily="2" charset="77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8DB825-0D4A-ED4E-85FF-F9BB65182480}"/>
              </a:ext>
            </a:extLst>
          </p:cNvPr>
          <p:cNvSpPr txBox="1"/>
          <p:nvPr userDrawn="1"/>
        </p:nvSpPr>
        <p:spPr>
          <a:xfrm>
            <a:off x="4114794" y="6441747"/>
            <a:ext cx="5057569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2" name="Google Shape;20;p16">
            <a:extLst>
              <a:ext uri="{FF2B5EF4-FFF2-40B4-BE49-F238E27FC236}">
                <a16:creationId xmlns:a16="http://schemas.microsoft.com/office/drawing/2014/main" id="{BC073C6A-F2A8-F752-9004-7F09FFC98BA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740288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21;p16">
            <a:extLst>
              <a:ext uri="{FF2B5EF4-FFF2-40B4-BE49-F238E27FC236}">
                <a16:creationId xmlns:a16="http://schemas.microsoft.com/office/drawing/2014/main" id="{63E356A8-1873-A3AC-0873-67C27F0A4FCF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677825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0F5759-4223-8E18-CF4E-4267EECA4FAE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742025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A logo for a company&#10;&#10;Description automatically generated">
            <a:extLst>
              <a:ext uri="{FF2B5EF4-FFF2-40B4-BE49-F238E27FC236}">
                <a16:creationId xmlns:a16="http://schemas.microsoft.com/office/drawing/2014/main" id="{A8EEEE5D-E8AD-05D4-19FB-5637A9D7335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6352" y="6262396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6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Slide_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A1E5EC7-8D90-5147-A208-42D651E6A2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1578" y="2822579"/>
            <a:ext cx="5889554" cy="1984549"/>
          </a:xfrm>
        </p:spPr>
        <p:txBody>
          <a:bodyPr anchor="t">
            <a:noAutofit/>
          </a:bodyPr>
          <a:lstStyle>
            <a:lvl1pPr algn="l">
              <a:lnSpc>
                <a:spcPts val="5300"/>
              </a:lnSpc>
              <a:defRPr sz="4400">
                <a:solidFill>
                  <a:schemeClr val="bg1"/>
                </a:solidFill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B37E78F-8922-644B-A205-926B485995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65414" y="0"/>
            <a:ext cx="5426587" cy="6858000"/>
          </a:xfrm>
          <a:custGeom>
            <a:avLst/>
            <a:gdLst>
              <a:gd name="connsiteX0" fmla="*/ 1564729 w 5426587"/>
              <a:gd name="connsiteY0" fmla="*/ 0 h 6858000"/>
              <a:gd name="connsiteX1" fmla="*/ 5426587 w 5426587"/>
              <a:gd name="connsiteY1" fmla="*/ 0 h 6858000"/>
              <a:gd name="connsiteX2" fmla="*/ 5426587 w 5426587"/>
              <a:gd name="connsiteY2" fmla="*/ 6858000 h 6858000"/>
              <a:gd name="connsiteX3" fmla="*/ 1630382 w 5426587"/>
              <a:gd name="connsiteY3" fmla="*/ 6858000 h 6858000"/>
              <a:gd name="connsiteX4" fmla="*/ 1452075 w 5426587"/>
              <a:gd name="connsiteY4" fmla="*/ 6703104 h 6858000"/>
              <a:gd name="connsiteX5" fmla="*/ 3 w 5426587"/>
              <a:gd name="connsiteY5" fmla="*/ 3401494 h 6858000"/>
              <a:gd name="connsiteX6" fmla="*/ 1564729 w 5426587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6587" h="6858000">
                <a:moveTo>
                  <a:pt x="1564729" y="0"/>
                </a:moveTo>
                <a:lnTo>
                  <a:pt x="5426587" y="0"/>
                </a:lnTo>
                <a:lnTo>
                  <a:pt x="5426587" y="6858000"/>
                </a:lnTo>
                <a:lnTo>
                  <a:pt x="1630382" y="6858000"/>
                </a:lnTo>
                <a:lnTo>
                  <a:pt x="1452075" y="6703104"/>
                </a:lnTo>
                <a:cubicBezTo>
                  <a:pt x="559652" y="5884685"/>
                  <a:pt x="3" y="4708482"/>
                  <a:pt x="3" y="3401494"/>
                </a:cubicBezTo>
                <a:cubicBezTo>
                  <a:pt x="-1327" y="2092974"/>
                  <a:pt x="570604" y="849676"/>
                  <a:pt x="15647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pic>
        <p:nvPicPr>
          <p:cNvPr id="15" name="Picture 14" descr="Logo&#10;&#10;Description automatically generated">
            <a:extLst>
              <a:ext uri="{FF2B5EF4-FFF2-40B4-BE49-F238E27FC236}">
                <a16:creationId xmlns:a16="http://schemas.microsoft.com/office/drawing/2014/main" id="{6D7EA599-696A-7643-BEA4-0A4AA9F7EF8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295900"/>
            <a:ext cx="12192000" cy="15621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4307E97-0309-401C-9F62-409FEC0D8D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5383" y="1135919"/>
            <a:ext cx="1994872" cy="124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916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Slide_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A1E5EC7-8D90-5147-A208-42D651E6A2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1578" y="2822579"/>
            <a:ext cx="5889554" cy="1984549"/>
          </a:xfrm>
        </p:spPr>
        <p:txBody>
          <a:bodyPr anchor="t">
            <a:noAutofit/>
          </a:bodyPr>
          <a:lstStyle>
            <a:lvl1pPr algn="l">
              <a:lnSpc>
                <a:spcPts val="5300"/>
              </a:lnSpc>
              <a:defRPr sz="4400">
                <a:solidFill>
                  <a:schemeClr val="tx1"/>
                </a:solidFill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B37E78F-8922-644B-A205-926B485995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65414" y="0"/>
            <a:ext cx="5426587" cy="6858000"/>
          </a:xfrm>
          <a:custGeom>
            <a:avLst/>
            <a:gdLst>
              <a:gd name="connsiteX0" fmla="*/ 1564729 w 5426587"/>
              <a:gd name="connsiteY0" fmla="*/ 0 h 6858000"/>
              <a:gd name="connsiteX1" fmla="*/ 5426587 w 5426587"/>
              <a:gd name="connsiteY1" fmla="*/ 0 h 6858000"/>
              <a:gd name="connsiteX2" fmla="*/ 5426587 w 5426587"/>
              <a:gd name="connsiteY2" fmla="*/ 6858000 h 6858000"/>
              <a:gd name="connsiteX3" fmla="*/ 1630382 w 5426587"/>
              <a:gd name="connsiteY3" fmla="*/ 6858000 h 6858000"/>
              <a:gd name="connsiteX4" fmla="*/ 1452075 w 5426587"/>
              <a:gd name="connsiteY4" fmla="*/ 6703104 h 6858000"/>
              <a:gd name="connsiteX5" fmla="*/ 3 w 5426587"/>
              <a:gd name="connsiteY5" fmla="*/ 3401494 h 6858000"/>
              <a:gd name="connsiteX6" fmla="*/ 1564729 w 5426587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6587" h="6858000">
                <a:moveTo>
                  <a:pt x="1564729" y="0"/>
                </a:moveTo>
                <a:lnTo>
                  <a:pt x="5426587" y="0"/>
                </a:lnTo>
                <a:lnTo>
                  <a:pt x="5426587" y="6858000"/>
                </a:lnTo>
                <a:lnTo>
                  <a:pt x="1630382" y="6858000"/>
                </a:lnTo>
                <a:lnTo>
                  <a:pt x="1452075" y="6703104"/>
                </a:lnTo>
                <a:cubicBezTo>
                  <a:pt x="559652" y="5884685"/>
                  <a:pt x="3" y="4708482"/>
                  <a:pt x="3" y="3401494"/>
                </a:cubicBezTo>
                <a:cubicBezTo>
                  <a:pt x="-1327" y="2092974"/>
                  <a:pt x="570604" y="849676"/>
                  <a:pt x="15647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 dirty="0"/>
              <a:t>Click icon to add picture</a:t>
            </a:r>
          </a:p>
        </p:txBody>
      </p:sp>
      <p:grpSp>
        <p:nvGrpSpPr>
          <p:cNvPr id="6" name="Graphic 4">
            <a:extLst>
              <a:ext uri="{FF2B5EF4-FFF2-40B4-BE49-F238E27FC236}">
                <a16:creationId xmlns:a16="http://schemas.microsoft.com/office/drawing/2014/main" id="{DD85AE93-14BE-EB4A-8F8B-4B9099C10211}"/>
              </a:ext>
            </a:extLst>
          </p:cNvPr>
          <p:cNvGrpSpPr/>
          <p:nvPr userDrawn="1"/>
        </p:nvGrpSpPr>
        <p:grpSpPr>
          <a:xfrm>
            <a:off x="609510" y="5518521"/>
            <a:ext cx="11265081" cy="957752"/>
            <a:chOff x="682895" y="4106996"/>
            <a:chExt cx="11583267" cy="984804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12D802C9-7DB2-C543-9D5A-859127F0DB78}"/>
                </a:ext>
              </a:extLst>
            </p:cNvPr>
            <p:cNvSpPr/>
            <p:nvPr/>
          </p:nvSpPr>
          <p:spPr>
            <a:xfrm>
              <a:off x="6070429" y="4106996"/>
              <a:ext cx="244580" cy="134424"/>
            </a:xfrm>
            <a:custGeom>
              <a:avLst/>
              <a:gdLst>
                <a:gd name="connsiteX0" fmla="*/ 158754 w 244580"/>
                <a:gd name="connsiteY0" fmla="*/ 134425 h 134424"/>
                <a:gd name="connsiteX1" fmla="*/ 86593 w 244580"/>
                <a:gd name="connsiteY1" fmla="*/ 134425 h 134424"/>
                <a:gd name="connsiteX2" fmla="*/ 62327 w 244580"/>
                <a:gd name="connsiteY2" fmla="*/ 116792 h 134424"/>
                <a:gd name="connsiteX3" fmla="*/ 33846 w 244580"/>
                <a:gd name="connsiteY3" fmla="*/ 35140 h 134424"/>
                <a:gd name="connsiteX4" fmla="*/ 0 w 244580"/>
                <a:gd name="connsiteY4" fmla="*/ 20828 h 134424"/>
                <a:gd name="connsiteX5" fmla="*/ 8813 w 244580"/>
                <a:gd name="connsiteY5" fmla="*/ 0 h 134424"/>
                <a:gd name="connsiteX6" fmla="*/ 51981 w 244580"/>
                <a:gd name="connsiteY6" fmla="*/ 18273 h 134424"/>
                <a:gd name="connsiteX7" fmla="*/ 83783 w 244580"/>
                <a:gd name="connsiteY7" fmla="*/ 109636 h 134424"/>
                <a:gd name="connsiteX8" fmla="*/ 86593 w 244580"/>
                <a:gd name="connsiteY8" fmla="*/ 111808 h 134424"/>
                <a:gd name="connsiteX9" fmla="*/ 158754 w 244580"/>
                <a:gd name="connsiteY9" fmla="*/ 111808 h 134424"/>
                <a:gd name="connsiteX10" fmla="*/ 161564 w 244580"/>
                <a:gd name="connsiteY10" fmla="*/ 109763 h 134424"/>
                <a:gd name="connsiteX11" fmla="*/ 190683 w 244580"/>
                <a:gd name="connsiteY11" fmla="*/ 16356 h 134424"/>
                <a:gd name="connsiteX12" fmla="*/ 237173 w 244580"/>
                <a:gd name="connsiteY12" fmla="*/ 255 h 134424"/>
                <a:gd name="connsiteX13" fmla="*/ 244581 w 244580"/>
                <a:gd name="connsiteY13" fmla="*/ 21723 h 134424"/>
                <a:gd name="connsiteX14" fmla="*/ 208947 w 244580"/>
                <a:gd name="connsiteY14" fmla="*/ 33990 h 134424"/>
                <a:gd name="connsiteX15" fmla="*/ 183148 w 244580"/>
                <a:gd name="connsiteY15" fmla="*/ 116408 h 134424"/>
                <a:gd name="connsiteX16" fmla="*/ 158754 w 244580"/>
                <a:gd name="connsiteY16" fmla="*/ 134425 h 134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4580" h="134424">
                  <a:moveTo>
                    <a:pt x="158754" y="134425"/>
                  </a:moveTo>
                  <a:lnTo>
                    <a:pt x="86593" y="134425"/>
                  </a:lnTo>
                  <a:cubicBezTo>
                    <a:pt x="75482" y="134425"/>
                    <a:pt x="65775" y="127269"/>
                    <a:pt x="62327" y="116792"/>
                  </a:cubicBezTo>
                  <a:lnTo>
                    <a:pt x="33846" y="35140"/>
                  </a:lnTo>
                  <a:lnTo>
                    <a:pt x="0" y="20828"/>
                  </a:lnTo>
                  <a:lnTo>
                    <a:pt x="8813" y="0"/>
                  </a:lnTo>
                  <a:lnTo>
                    <a:pt x="51981" y="18273"/>
                  </a:lnTo>
                  <a:lnTo>
                    <a:pt x="83783" y="109636"/>
                  </a:lnTo>
                  <a:cubicBezTo>
                    <a:pt x="84294" y="111041"/>
                    <a:pt x="85316" y="111808"/>
                    <a:pt x="86593" y="111808"/>
                  </a:cubicBezTo>
                  <a:lnTo>
                    <a:pt x="158754" y="111808"/>
                  </a:lnTo>
                  <a:cubicBezTo>
                    <a:pt x="160031" y="111808"/>
                    <a:pt x="161180" y="111041"/>
                    <a:pt x="161564" y="109763"/>
                  </a:cubicBezTo>
                  <a:lnTo>
                    <a:pt x="190683" y="16356"/>
                  </a:lnTo>
                  <a:lnTo>
                    <a:pt x="237173" y="255"/>
                  </a:lnTo>
                  <a:lnTo>
                    <a:pt x="244581" y="21723"/>
                  </a:lnTo>
                  <a:lnTo>
                    <a:pt x="208947" y="33990"/>
                  </a:lnTo>
                  <a:lnTo>
                    <a:pt x="183148" y="116408"/>
                  </a:lnTo>
                  <a:cubicBezTo>
                    <a:pt x="179827" y="127142"/>
                    <a:pt x="169993" y="134425"/>
                    <a:pt x="158754" y="134425"/>
                  </a:cubicBezTo>
                  <a:close/>
                </a:path>
              </a:pathLst>
            </a:custGeom>
            <a:solidFill>
              <a:srgbClr val="FFFFF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" name="Graphic 4">
              <a:extLst>
                <a:ext uri="{FF2B5EF4-FFF2-40B4-BE49-F238E27FC236}">
                  <a16:creationId xmlns:a16="http://schemas.microsoft.com/office/drawing/2014/main" id="{1FF86783-A20F-8B49-96C3-FD784FBF3D4B}"/>
                </a:ext>
              </a:extLst>
            </p:cNvPr>
            <p:cNvGrpSpPr/>
            <p:nvPr/>
          </p:nvGrpSpPr>
          <p:grpSpPr>
            <a:xfrm>
              <a:off x="3020265" y="4242316"/>
              <a:ext cx="367061" cy="374269"/>
              <a:chOff x="3020265" y="4242316"/>
              <a:chExt cx="367061" cy="374269"/>
            </a:xfrm>
            <a:solidFill>
              <a:srgbClr val="004438"/>
            </a:solidFill>
          </p:grpSpPr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41F86AD3-E5CE-F048-AFDD-B6365E8579B2}"/>
                  </a:ext>
                </a:extLst>
              </p:cNvPr>
              <p:cNvSpPr/>
              <p:nvPr/>
            </p:nvSpPr>
            <p:spPr>
              <a:xfrm>
                <a:off x="3020265" y="4242316"/>
                <a:ext cx="193492" cy="374269"/>
              </a:xfrm>
              <a:custGeom>
                <a:avLst/>
                <a:gdLst>
                  <a:gd name="connsiteX0" fmla="*/ 1533 w 193492"/>
                  <a:gd name="connsiteY0" fmla="*/ 216843 h 374269"/>
                  <a:gd name="connsiteX1" fmla="*/ 0 w 193492"/>
                  <a:gd name="connsiteY1" fmla="*/ 191799 h 374269"/>
                  <a:gd name="connsiteX2" fmla="*/ 0 w 193492"/>
                  <a:gd name="connsiteY2" fmla="*/ 167137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843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843"/>
                    </a:moveTo>
                    <a:cubicBezTo>
                      <a:pt x="128" y="207516"/>
                      <a:pt x="0" y="192182"/>
                      <a:pt x="0" y="191799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D8CB1AA7-905E-4F4A-86D4-415686399AED}"/>
                  </a:ext>
                </a:extLst>
              </p:cNvPr>
              <p:cNvSpPr/>
              <p:nvPr/>
            </p:nvSpPr>
            <p:spPr>
              <a:xfrm>
                <a:off x="3193834" y="4242316"/>
                <a:ext cx="193492" cy="374269"/>
              </a:xfrm>
              <a:custGeom>
                <a:avLst/>
                <a:gdLst>
                  <a:gd name="connsiteX0" fmla="*/ 1533 w 193492"/>
                  <a:gd name="connsiteY0" fmla="*/ 216843 h 374269"/>
                  <a:gd name="connsiteX1" fmla="*/ 0 w 193492"/>
                  <a:gd name="connsiteY1" fmla="*/ 191799 h 374269"/>
                  <a:gd name="connsiteX2" fmla="*/ 0 w 193492"/>
                  <a:gd name="connsiteY2" fmla="*/ 167137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843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843"/>
                    </a:moveTo>
                    <a:cubicBezTo>
                      <a:pt x="128" y="207516"/>
                      <a:pt x="0" y="192182"/>
                      <a:pt x="0" y="191799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1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278" y="364813"/>
                      <a:pt x="16731" y="299901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2912837-3579-FC41-B786-F3216FA50F8B}"/>
                </a:ext>
              </a:extLst>
            </p:cNvPr>
            <p:cNvSpPr/>
            <p:nvPr/>
          </p:nvSpPr>
          <p:spPr>
            <a:xfrm>
              <a:off x="2089583" y="4705776"/>
              <a:ext cx="384942" cy="385130"/>
            </a:xfrm>
            <a:custGeom>
              <a:avLst/>
              <a:gdLst>
                <a:gd name="connsiteX0" fmla="*/ 384942 w 384942"/>
                <a:gd name="connsiteY0" fmla="*/ 192565 h 385130"/>
                <a:gd name="connsiteX1" fmla="*/ 192471 w 384942"/>
                <a:gd name="connsiteY1" fmla="*/ 385130 h 385130"/>
                <a:gd name="connsiteX2" fmla="*/ 0 w 384942"/>
                <a:gd name="connsiteY2" fmla="*/ 192565 h 385130"/>
                <a:gd name="connsiteX3" fmla="*/ 192471 w 384942"/>
                <a:gd name="connsiteY3" fmla="*/ 0 h 385130"/>
                <a:gd name="connsiteX4" fmla="*/ 384942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2" y="192565"/>
                  </a:moveTo>
                  <a:cubicBezTo>
                    <a:pt x="384942" y="298916"/>
                    <a:pt x="298770" y="385130"/>
                    <a:pt x="192471" y="385130"/>
                  </a:cubicBezTo>
                  <a:cubicBezTo>
                    <a:pt x="86172" y="385130"/>
                    <a:pt x="0" y="298916"/>
                    <a:pt x="0" y="192565"/>
                  </a:cubicBezTo>
                  <a:cubicBezTo>
                    <a:pt x="0" y="86214"/>
                    <a:pt x="86172" y="0"/>
                    <a:pt x="192471" y="0"/>
                  </a:cubicBezTo>
                  <a:cubicBezTo>
                    <a:pt x="298770" y="0"/>
                    <a:pt x="384942" y="86214"/>
                    <a:pt x="384942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A2BACE5-C3C8-1A4E-8C5A-849C62355400}"/>
                </a:ext>
              </a:extLst>
            </p:cNvPr>
            <p:cNvSpPr/>
            <p:nvPr/>
          </p:nvSpPr>
          <p:spPr>
            <a:xfrm>
              <a:off x="2543110" y="4704881"/>
              <a:ext cx="386730" cy="386919"/>
            </a:xfrm>
            <a:custGeom>
              <a:avLst/>
              <a:gdLst>
                <a:gd name="connsiteX0" fmla="*/ 386730 w 386730"/>
                <a:gd name="connsiteY0" fmla="*/ 386919 h 386919"/>
                <a:gd name="connsiteX1" fmla="*/ 386730 w 386730"/>
                <a:gd name="connsiteY1" fmla="*/ 386919 h 386919"/>
                <a:gd name="connsiteX2" fmla="*/ 386730 w 386730"/>
                <a:gd name="connsiteY2" fmla="*/ 0 h 386919"/>
                <a:gd name="connsiteX3" fmla="*/ 0 w 386730"/>
                <a:gd name="connsiteY3" fmla="*/ 0 h 386919"/>
                <a:gd name="connsiteX4" fmla="*/ 0 w 386730"/>
                <a:gd name="connsiteY4" fmla="*/ 0 h 386919"/>
                <a:gd name="connsiteX5" fmla="*/ 386730 w 386730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30" h="386919">
                  <a:moveTo>
                    <a:pt x="386730" y="386919"/>
                  </a:moveTo>
                  <a:lnTo>
                    <a:pt x="386730" y="386919"/>
                  </a:lnTo>
                  <a:lnTo>
                    <a:pt x="38673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058" y="386919"/>
                    <a:pt x="386730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3FCB9319-DD2E-4D48-BC4B-CA94B6B4ABD7}"/>
                </a:ext>
              </a:extLst>
            </p:cNvPr>
            <p:cNvSpPr/>
            <p:nvPr/>
          </p:nvSpPr>
          <p:spPr>
            <a:xfrm>
              <a:off x="1613168" y="4708991"/>
              <a:ext cx="376197" cy="377186"/>
            </a:xfrm>
            <a:custGeom>
              <a:avLst/>
              <a:gdLst>
                <a:gd name="connsiteX0" fmla="*/ 376029 w 376197"/>
                <a:gd name="connsiteY0" fmla="*/ 370031 h 377186"/>
                <a:gd name="connsiteX1" fmla="*/ 5519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7 w 376197"/>
                <a:gd name="connsiteY4" fmla="*/ 376292 h 377186"/>
                <a:gd name="connsiteX5" fmla="*/ 375773 w 376197"/>
                <a:gd name="connsiteY5" fmla="*/ 377187 h 377186"/>
                <a:gd name="connsiteX6" fmla="*/ 376029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9" y="370031"/>
                  </a:moveTo>
                  <a:cubicBezTo>
                    <a:pt x="385352" y="-22127"/>
                    <a:pt x="5519" y="234"/>
                    <a:pt x="5519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2" y="347925"/>
                    <a:pt x="364917" y="376292"/>
                  </a:cubicBezTo>
                  <a:lnTo>
                    <a:pt x="375773" y="377187"/>
                  </a:lnTo>
                  <a:lnTo>
                    <a:pt x="376029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D81D22DD-C0EE-9B49-9CFC-2F59C31588D8}"/>
                </a:ext>
              </a:extLst>
            </p:cNvPr>
            <p:cNvSpPr/>
            <p:nvPr/>
          </p:nvSpPr>
          <p:spPr>
            <a:xfrm>
              <a:off x="4408178" y="4705009"/>
              <a:ext cx="384942" cy="385130"/>
            </a:xfrm>
            <a:custGeom>
              <a:avLst/>
              <a:gdLst>
                <a:gd name="connsiteX0" fmla="*/ 384942 w 384942"/>
                <a:gd name="connsiteY0" fmla="*/ 192565 h 385130"/>
                <a:gd name="connsiteX1" fmla="*/ 192471 w 384942"/>
                <a:gd name="connsiteY1" fmla="*/ 385130 h 385130"/>
                <a:gd name="connsiteX2" fmla="*/ -1 w 384942"/>
                <a:gd name="connsiteY2" fmla="*/ 192565 h 385130"/>
                <a:gd name="connsiteX3" fmla="*/ 192471 w 384942"/>
                <a:gd name="connsiteY3" fmla="*/ 0 h 385130"/>
                <a:gd name="connsiteX4" fmla="*/ 384942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2" y="192565"/>
                  </a:moveTo>
                  <a:cubicBezTo>
                    <a:pt x="384942" y="298916"/>
                    <a:pt x="298770" y="385130"/>
                    <a:pt x="192471" y="385130"/>
                  </a:cubicBezTo>
                  <a:cubicBezTo>
                    <a:pt x="86172" y="385130"/>
                    <a:pt x="-1" y="298916"/>
                    <a:pt x="-1" y="192565"/>
                  </a:cubicBezTo>
                  <a:cubicBezTo>
                    <a:pt x="-1" y="86214"/>
                    <a:pt x="86172" y="0"/>
                    <a:pt x="192471" y="0"/>
                  </a:cubicBezTo>
                  <a:cubicBezTo>
                    <a:pt x="298770" y="0"/>
                    <a:pt x="384942" y="86214"/>
                    <a:pt x="384942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0564C082-6D05-CB4B-967B-CFCAB7EF872E}"/>
                </a:ext>
              </a:extLst>
            </p:cNvPr>
            <p:cNvSpPr/>
            <p:nvPr/>
          </p:nvSpPr>
          <p:spPr>
            <a:xfrm>
              <a:off x="4867452" y="4704881"/>
              <a:ext cx="386730" cy="386919"/>
            </a:xfrm>
            <a:custGeom>
              <a:avLst/>
              <a:gdLst>
                <a:gd name="connsiteX0" fmla="*/ 386731 w 386730"/>
                <a:gd name="connsiteY0" fmla="*/ 386919 h 386919"/>
                <a:gd name="connsiteX1" fmla="*/ 386731 w 386730"/>
                <a:gd name="connsiteY1" fmla="*/ 386919 h 386919"/>
                <a:gd name="connsiteX2" fmla="*/ 386731 w 386730"/>
                <a:gd name="connsiteY2" fmla="*/ 0 h 386919"/>
                <a:gd name="connsiteX3" fmla="*/ 0 w 386730"/>
                <a:gd name="connsiteY3" fmla="*/ 0 h 386919"/>
                <a:gd name="connsiteX4" fmla="*/ 0 w 386730"/>
                <a:gd name="connsiteY4" fmla="*/ 0 h 386919"/>
                <a:gd name="connsiteX5" fmla="*/ 386731 w 386730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30" h="386919">
                  <a:moveTo>
                    <a:pt x="386731" y="386919"/>
                  </a:moveTo>
                  <a:lnTo>
                    <a:pt x="386731" y="386919"/>
                  </a:lnTo>
                  <a:lnTo>
                    <a:pt x="386731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186" y="386919"/>
                    <a:pt x="386731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EF9FAB2A-2803-9245-ABCC-28263FAC1B71}"/>
                </a:ext>
              </a:extLst>
            </p:cNvPr>
            <p:cNvSpPr/>
            <p:nvPr/>
          </p:nvSpPr>
          <p:spPr>
            <a:xfrm>
              <a:off x="3484137" y="4241421"/>
              <a:ext cx="836042" cy="370435"/>
            </a:xfrm>
            <a:custGeom>
              <a:avLst/>
              <a:gdLst>
                <a:gd name="connsiteX0" fmla="*/ 484563 w 836042"/>
                <a:gd name="connsiteY0" fmla="*/ 367497 h 370435"/>
                <a:gd name="connsiteX1" fmla="*/ 428622 w 836042"/>
                <a:gd name="connsiteY1" fmla="*/ 370436 h 370435"/>
                <a:gd name="connsiteX2" fmla="*/ 373448 w 836042"/>
                <a:gd name="connsiteY2" fmla="*/ 370436 h 370435"/>
                <a:gd name="connsiteX3" fmla="*/ 0 w 836042"/>
                <a:gd name="connsiteY3" fmla="*/ 370436 h 370435"/>
                <a:gd name="connsiteX4" fmla="*/ 353779 w 836042"/>
                <a:gd name="connsiteY4" fmla="*/ 2556 h 370435"/>
                <a:gd name="connsiteX5" fmla="*/ 396948 w 836042"/>
                <a:gd name="connsiteY5" fmla="*/ 0 h 370435"/>
                <a:gd name="connsiteX6" fmla="*/ 462595 w 836042"/>
                <a:gd name="connsiteY6" fmla="*/ 0 h 370435"/>
                <a:gd name="connsiteX7" fmla="*/ 462595 w 836042"/>
                <a:gd name="connsiteY7" fmla="*/ 0 h 370435"/>
                <a:gd name="connsiteX8" fmla="*/ 836043 w 836042"/>
                <a:gd name="connsiteY8" fmla="*/ 0 h 370435"/>
                <a:gd name="connsiteX9" fmla="*/ 484563 w 836042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2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8" y="30923"/>
                    <a:pt x="353779" y="2556"/>
                  </a:cubicBezTo>
                  <a:cubicBezTo>
                    <a:pt x="372809" y="128"/>
                    <a:pt x="396948" y="0"/>
                    <a:pt x="396948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3" y="0"/>
                  </a:lnTo>
                  <a:cubicBezTo>
                    <a:pt x="814842" y="187965"/>
                    <a:pt x="669881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7DEEB72E-ED08-8F44-9B9D-685E85558EAD}"/>
                </a:ext>
              </a:extLst>
            </p:cNvPr>
            <p:cNvSpPr/>
            <p:nvPr/>
          </p:nvSpPr>
          <p:spPr>
            <a:xfrm>
              <a:off x="1155836" y="4244232"/>
              <a:ext cx="836043" cy="370435"/>
            </a:xfrm>
            <a:custGeom>
              <a:avLst/>
              <a:gdLst>
                <a:gd name="connsiteX0" fmla="*/ 484563 w 836043"/>
                <a:gd name="connsiteY0" fmla="*/ 367497 h 370435"/>
                <a:gd name="connsiteX1" fmla="*/ 428622 w 836043"/>
                <a:gd name="connsiteY1" fmla="*/ 370436 h 370435"/>
                <a:gd name="connsiteX2" fmla="*/ 373448 w 836043"/>
                <a:gd name="connsiteY2" fmla="*/ 370436 h 370435"/>
                <a:gd name="connsiteX3" fmla="*/ 0 w 836043"/>
                <a:gd name="connsiteY3" fmla="*/ 370436 h 370435"/>
                <a:gd name="connsiteX4" fmla="*/ 353779 w 836043"/>
                <a:gd name="connsiteY4" fmla="*/ 2556 h 370435"/>
                <a:gd name="connsiteX5" fmla="*/ 396948 w 836043"/>
                <a:gd name="connsiteY5" fmla="*/ 0 h 370435"/>
                <a:gd name="connsiteX6" fmla="*/ 462595 w 836043"/>
                <a:gd name="connsiteY6" fmla="*/ 0 h 370435"/>
                <a:gd name="connsiteX7" fmla="*/ 462595 w 836043"/>
                <a:gd name="connsiteY7" fmla="*/ 0 h 370435"/>
                <a:gd name="connsiteX8" fmla="*/ 836043 w 836043"/>
                <a:gd name="connsiteY8" fmla="*/ 0 h 370435"/>
                <a:gd name="connsiteX9" fmla="*/ 484563 w 836043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3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9" y="30923"/>
                    <a:pt x="353779" y="2556"/>
                  </a:cubicBezTo>
                  <a:cubicBezTo>
                    <a:pt x="372809" y="128"/>
                    <a:pt x="396948" y="0"/>
                    <a:pt x="396948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3" y="0"/>
                  </a:lnTo>
                  <a:cubicBezTo>
                    <a:pt x="814969" y="187965"/>
                    <a:pt x="669882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F758434F-577E-C347-AF2B-C199A4CF3884}"/>
                </a:ext>
              </a:extLst>
            </p:cNvPr>
            <p:cNvSpPr/>
            <p:nvPr/>
          </p:nvSpPr>
          <p:spPr>
            <a:xfrm>
              <a:off x="2089711" y="4250366"/>
              <a:ext cx="835148" cy="372863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9 w 835148"/>
                <a:gd name="connsiteY1" fmla="*/ 372863 h 372863"/>
                <a:gd name="connsiteX2" fmla="*/ 417638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9" y="372863"/>
                  </a:lnTo>
                  <a:cubicBezTo>
                    <a:pt x="811521" y="163048"/>
                    <a:pt x="633610" y="0"/>
                    <a:pt x="417638" y="0"/>
                  </a:cubicBezTo>
                  <a:cubicBezTo>
                    <a:pt x="201667" y="128"/>
                    <a:pt x="23756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04D12466-36C2-3041-908B-2A6204F783A3}"/>
                </a:ext>
              </a:extLst>
            </p:cNvPr>
            <p:cNvSpPr/>
            <p:nvPr/>
          </p:nvSpPr>
          <p:spPr>
            <a:xfrm>
              <a:off x="4415841" y="4242955"/>
              <a:ext cx="835148" cy="372863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9 w 835148"/>
                <a:gd name="connsiteY1" fmla="*/ 372863 h 372863"/>
                <a:gd name="connsiteX2" fmla="*/ 417638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9" y="372863"/>
                  </a:lnTo>
                  <a:cubicBezTo>
                    <a:pt x="811521" y="163048"/>
                    <a:pt x="633609" y="0"/>
                    <a:pt x="417638" y="0"/>
                  </a:cubicBezTo>
                  <a:cubicBezTo>
                    <a:pt x="201667" y="0"/>
                    <a:pt x="23628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2" name="Graphic 4">
              <a:extLst>
                <a:ext uri="{FF2B5EF4-FFF2-40B4-BE49-F238E27FC236}">
                  <a16:creationId xmlns:a16="http://schemas.microsoft.com/office/drawing/2014/main" id="{E9F0A40E-EC76-074E-9651-8CC667738594}"/>
                </a:ext>
              </a:extLst>
            </p:cNvPr>
            <p:cNvGrpSpPr/>
            <p:nvPr/>
          </p:nvGrpSpPr>
          <p:grpSpPr>
            <a:xfrm>
              <a:off x="682895" y="4708459"/>
              <a:ext cx="836171" cy="378181"/>
              <a:chOff x="682895" y="4708459"/>
              <a:chExt cx="836171" cy="378181"/>
            </a:xfrm>
            <a:solidFill>
              <a:srgbClr val="F54359"/>
            </a:solidFill>
          </p:grpSpPr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09A1849-9DBD-9D4A-BD4C-A1466C311E38}"/>
                  </a:ext>
                </a:extLst>
              </p:cNvPr>
              <p:cNvSpPr/>
              <p:nvPr/>
            </p:nvSpPr>
            <p:spPr>
              <a:xfrm>
                <a:off x="1091338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940C80B8-9596-9840-A4AB-A4ECFAAAA73C}"/>
                  </a:ext>
                </a:extLst>
              </p:cNvPr>
              <p:cNvSpPr/>
              <p:nvPr/>
            </p:nvSpPr>
            <p:spPr>
              <a:xfrm>
                <a:off x="682895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10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10" y="375036"/>
                      <a:pt x="5110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" name="Graphic 4">
              <a:extLst>
                <a:ext uri="{FF2B5EF4-FFF2-40B4-BE49-F238E27FC236}">
                  <a16:creationId xmlns:a16="http://schemas.microsoft.com/office/drawing/2014/main" id="{65ACB77B-D7A7-B945-AA28-A91C5C7C40D0}"/>
                </a:ext>
              </a:extLst>
            </p:cNvPr>
            <p:cNvGrpSpPr/>
            <p:nvPr/>
          </p:nvGrpSpPr>
          <p:grpSpPr>
            <a:xfrm>
              <a:off x="3021414" y="4708459"/>
              <a:ext cx="836171" cy="378181"/>
              <a:chOff x="3021414" y="4708459"/>
              <a:chExt cx="836171" cy="378181"/>
            </a:xfrm>
            <a:solidFill>
              <a:srgbClr val="F54359"/>
            </a:solidFill>
          </p:grpSpPr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D62D6BA-B775-BE4E-9797-10E03A0F861C}"/>
                  </a:ext>
                </a:extLst>
              </p:cNvPr>
              <p:cNvSpPr/>
              <p:nvPr/>
            </p:nvSpPr>
            <p:spPr>
              <a:xfrm>
                <a:off x="3429857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CACF1AD9-0975-5549-AF4D-F8595A7FA216}"/>
                  </a:ext>
                </a:extLst>
              </p:cNvPr>
              <p:cNvSpPr/>
              <p:nvPr/>
            </p:nvSpPr>
            <p:spPr>
              <a:xfrm>
                <a:off x="3021414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09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09" y="375036"/>
                      <a:pt x="5109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" name="Graphic 4">
              <a:extLst>
                <a:ext uri="{FF2B5EF4-FFF2-40B4-BE49-F238E27FC236}">
                  <a16:creationId xmlns:a16="http://schemas.microsoft.com/office/drawing/2014/main" id="{7ACAAF56-3717-564B-8FD7-D9E9947F6E57}"/>
                </a:ext>
              </a:extLst>
            </p:cNvPr>
            <p:cNvGrpSpPr/>
            <p:nvPr/>
          </p:nvGrpSpPr>
          <p:grpSpPr>
            <a:xfrm>
              <a:off x="684812" y="4246788"/>
              <a:ext cx="366934" cy="374396"/>
              <a:chOff x="684812" y="4246788"/>
              <a:chExt cx="366934" cy="374396"/>
            </a:xfrm>
            <a:solidFill>
              <a:srgbClr val="004438"/>
            </a:solidFill>
          </p:grpSpPr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5881FAB-5A50-DF48-9966-299C6C20215A}"/>
                  </a:ext>
                </a:extLst>
              </p:cNvPr>
              <p:cNvSpPr/>
              <p:nvPr/>
            </p:nvSpPr>
            <p:spPr>
              <a:xfrm>
                <a:off x="684812" y="4246916"/>
                <a:ext cx="193492" cy="374268"/>
              </a:xfrm>
              <a:custGeom>
                <a:avLst/>
                <a:gdLst>
                  <a:gd name="connsiteX0" fmla="*/ 1533 w 193492"/>
                  <a:gd name="connsiteY0" fmla="*/ 216843 h 374268"/>
                  <a:gd name="connsiteX1" fmla="*/ 0 w 193492"/>
                  <a:gd name="connsiteY1" fmla="*/ 191798 h 374268"/>
                  <a:gd name="connsiteX2" fmla="*/ 0 w 193492"/>
                  <a:gd name="connsiteY2" fmla="*/ 167137 h 374268"/>
                  <a:gd name="connsiteX3" fmla="*/ 0 w 193492"/>
                  <a:gd name="connsiteY3" fmla="*/ 0 h 374268"/>
                  <a:gd name="connsiteX4" fmla="*/ 192216 w 193492"/>
                  <a:gd name="connsiteY4" fmla="*/ 158448 h 374268"/>
                  <a:gd name="connsiteX5" fmla="*/ 193493 w 193492"/>
                  <a:gd name="connsiteY5" fmla="*/ 177743 h 374268"/>
                  <a:gd name="connsiteX6" fmla="*/ 193493 w 193492"/>
                  <a:gd name="connsiteY6" fmla="*/ 207132 h 374268"/>
                  <a:gd name="connsiteX7" fmla="*/ 193493 w 193492"/>
                  <a:gd name="connsiteY7" fmla="*/ 207132 h 374268"/>
                  <a:gd name="connsiteX8" fmla="*/ 193493 w 193492"/>
                  <a:gd name="connsiteY8" fmla="*/ 374269 h 374268"/>
                  <a:gd name="connsiteX9" fmla="*/ 1533 w 193492"/>
                  <a:gd name="connsiteY9" fmla="*/ 216843 h 37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8">
                    <a:moveTo>
                      <a:pt x="1533" y="216843"/>
                    </a:moveTo>
                    <a:cubicBezTo>
                      <a:pt x="128" y="207515"/>
                      <a:pt x="0" y="192182"/>
                      <a:pt x="0" y="191798"/>
                    </a:cubicBezTo>
                    <a:lnTo>
                      <a:pt x="0" y="167137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278" y="364685"/>
                      <a:pt x="16731" y="299773"/>
                      <a:pt x="1533" y="216843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37BE4DD4-FB9C-994A-8316-7BE49DFC11ED}"/>
                  </a:ext>
                </a:extLst>
              </p:cNvPr>
              <p:cNvSpPr/>
              <p:nvPr/>
            </p:nvSpPr>
            <p:spPr>
              <a:xfrm>
                <a:off x="858253" y="4246788"/>
                <a:ext cx="193492" cy="374269"/>
              </a:xfrm>
              <a:custGeom>
                <a:avLst/>
                <a:gdLst>
                  <a:gd name="connsiteX0" fmla="*/ 1533 w 193492"/>
                  <a:gd name="connsiteY0" fmla="*/ 216971 h 374269"/>
                  <a:gd name="connsiteX1" fmla="*/ 0 w 193492"/>
                  <a:gd name="connsiteY1" fmla="*/ 191926 h 374269"/>
                  <a:gd name="connsiteX2" fmla="*/ 0 w 193492"/>
                  <a:gd name="connsiteY2" fmla="*/ 167265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3 w 193492"/>
                  <a:gd name="connsiteY5" fmla="*/ 177743 h 374269"/>
                  <a:gd name="connsiteX6" fmla="*/ 193493 w 193492"/>
                  <a:gd name="connsiteY6" fmla="*/ 207132 h 374269"/>
                  <a:gd name="connsiteX7" fmla="*/ 193493 w 193492"/>
                  <a:gd name="connsiteY7" fmla="*/ 207132 h 374269"/>
                  <a:gd name="connsiteX8" fmla="*/ 193493 w 193492"/>
                  <a:gd name="connsiteY8" fmla="*/ 374269 h 374269"/>
                  <a:gd name="connsiteX9" fmla="*/ 1533 w 193492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F59DB3EF-6BE3-474C-9C8E-434D41AA5408}"/>
                </a:ext>
              </a:extLst>
            </p:cNvPr>
            <p:cNvSpPr/>
            <p:nvPr/>
          </p:nvSpPr>
          <p:spPr>
            <a:xfrm>
              <a:off x="6759596" y="4705776"/>
              <a:ext cx="384942" cy="385130"/>
            </a:xfrm>
            <a:custGeom>
              <a:avLst/>
              <a:gdLst>
                <a:gd name="connsiteX0" fmla="*/ 384943 w 384942"/>
                <a:gd name="connsiteY0" fmla="*/ 192565 h 385130"/>
                <a:gd name="connsiteX1" fmla="*/ 192471 w 384942"/>
                <a:gd name="connsiteY1" fmla="*/ 385130 h 385130"/>
                <a:gd name="connsiteX2" fmla="*/ 0 w 384942"/>
                <a:gd name="connsiteY2" fmla="*/ 192565 h 385130"/>
                <a:gd name="connsiteX3" fmla="*/ 192471 w 384942"/>
                <a:gd name="connsiteY3" fmla="*/ 0 h 385130"/>
                <a:gd name="connsiteX4" fmla="*/ 384943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3" y="192565"/>
                  </a:moveTo>
                  <a:cubicBezTo>
                    <a:pt x="384943" y="298916"/>
                    <a:pt x="298770" y="385130"/>
                    <a:pt x="192471" y="385130"/>
                  </a:cubicBezTo>
                  <a:cubicBezTo>
                    <a:pt x="86172" y="385130"/>
                    <a:pt x="0" y="298916"/>
                    <a:pt x="0" y="192565"/>
                  </a:cubicBezTo>
                  <a:cubicBezTo>
                    <a:pt x="0" y="86214"/>
                    <a:pt x="86172" y="0"/>
                    <a:pt x="192471" y="0"/>
                  </a:cubicBezTo>
                  <a:cubicBezTo>
                    <a:pt x="298770" y="0"/>
                    <a:pt x="384943" y="86214"/>
                    <a:pt x="384943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DB6EE465-57E4-A24A-9B37-9D444645510B}"/>
                </a:ext>
              </a:extLst>
            </p:cNvPr>
            <p:cNvSpPr/>
            <p:nvPr/>
          </p:nvSpPr>
          <p:spPr>
            <a:xfrm>
              <a:off x="7213123" y="4704881"/>
              <a:ext cx="386730" cy="386919"/>
            </a:xfrm>
            <a:custGeom>
              <a:avLst/>
              <a:gdLst>
                <a:gd name="connsiteX0" fmla="*/ 386730 w 386730"/>
                <a:gd name="connsiteY0" fmla="*/ 386919 h 386919"/>
                <a:gd name="connsiteX1" fmla="*/ 386730 w 386730"/>
                <a:gd name="connsiteY1" fmla="*/ 386919 h 386919"/>
                <a:gd name="connsiteX2" fmla="*/ 386730 w 386730"/>
                <a:gd name="connsiteY2" fmla="*/ 0 h 386919"/>
                <a:gd name="connsiteX3" fmla="*/ 0 w 386730"/>
                <a:gd name="connsiteY3" fmla="*/ 0 h 386919"/>
                <a:gd name="connsiteX4" fmla="*/ 0 w 386730"/>
                <a:gd name="connsiteY4" fmla="*/ 0 h 386919"/>
                <a:gd name="connsiteX5" fmla="*/ 386730 w 386730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30" h="386919">
                  <a:moveTo>
                    <a:pt x="386730" y="386919"/>
                  </a:moveTo>
                  <a:lnTo>
                    <a:pt x="386730" y="386919"/>
                  </a:lnTo>
                  <a:lnTo>
                    <a:pt x="38673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058" y="386919"/>
                    <a:pt x="386730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0FF84942-6DEF-534E-A065-2DCA96A4406B}"/>
                </a:ext>
              </a:extLst>
            </p:cNvPr>
            <p:cNvSpPr/>
            <p:nvPr/>
          </p:nvSpPr>
          <p:spPr>
            <a:xfrm>
              <a:off x="6283181" y="4708991"/>
              <a:ext cx="376197" cy="377186"/>
            </a:xfrm>
            <a:custGeom>
              <a:avLst/>
              <a:gdLst>
                <a:gd name="connsiteX0" fmla="*/ 376029 w 376197"/>
                <a:gd name="connsiteY0" fmla="*/ 370031 h 377186"/>
                <a:gd name="connsiteX1" fmla="*/ 5519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8 w 376197"/>
                <a:gd name="connsiteY4" fmla="*/ 376292 h 377186"/>
                <a:gd name="connsiteX5" fmla="*/ 375773 w 376197"/>
                <a:gd name="connsiteY5" fmla="*/ 377187 h 377186"/>
                <a:gd name="connsiteX6" fmla="*/ 376029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9" y="370031"/>
                  </a:moveTo>
                  <a:cubicBezTo>
                    <a:pt x="385352" y="-22127"/>
                    <a:pt x="5519" y="234"/>
                    <a:pt x="5519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1" y="347925"/>
                    <a:pt x="364918" y="376292"/>
                  </a:cubicBezTo>
                  <a:lnTo>
                    <a:pt x="375773" y="377187"/>
                  </a:lnTo>
                  <a:lnTo>
                    <a:pt x="376029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5B712070-BF21-644B-A1AE-146DF9D0C369}"/>
                </a:ext>
              </a:extLst>
            </p:cNvPr>
            <p:cNvSpPr/>
            <p:nvPr/>
          </p:nvSpPr>
          <p:spPr>
            <a:xfrm>
              <a:off x="9078190" y="4705009"/>
              <a:ext cx="384942" cy="385130"/>
            </a:xfrm>
            <a:custGeom>
              <a:avLst/>
              <a:gdLst>
                <a:gd name="connsiteX0" fmla="*/ 384942 w 384942"/>
                <a:gd name="connsiteY0" fmla="*/ 192565 h 385130"/>
                <a:gd name="connsiteX1" fmla="*/ 192471 w 384942"/>
                <a:gd name="connsiteY1" fmla="*/ 385130 h 385130"/>
                <a:gd name="connsiteX2" fmla="*/ 0 w 384942"/>
                <a:gd name="connsiteY2" fmla="*/ 192565 h 385130"/>
                <a:gd name="connsiteX3" fmla="*/ 192471 w 384942"/>
                <a:gd name="connsiteY3" fmla="*/ 0 h 385130"/>
                <a:gd name="connsiteX4" fmla="*/ 384942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2" y="192565"/>
                  </a:moveTo>
                  <a:cubicBezTo>
                    <a:pt x="384942" y="298916"/>
                    <a:pt x="298770" y="385130"/>
                    <a:pt x="192471" y="385130"/>
                  </a:cubicBezTo>
                  <a:cubicBezTo>
                    <a:pt x="86172" y="385130"/>
                    <a:pt x="0" y="298916"/>
                    <a:pt x="0" y="192565"/>
                  </a:cubicBezTo>
                  <a:cubicBezTo>
                    <a:pt x="0" y="86214"/>
                    <a:pt x="86172" y="0"/>
                    <a:pt x="192471" y="0"/>
                  </a:cubicBezTo>
                  <a:cubicBezTo>
                    <a:pt x="298770" y="0"/>
                    <a:pt x="384942" y="86214"/>
                    <a:pt x="384942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4A7FBC4A-8285-0646-98D5-497CD6B8AA6F}"/>
                </a:ext>
              </a:extLst>
            </p:cNvPr>
            <p:cNvSpPr/>
            <p:nvPr/>
          </p:nvSpPr>
          <p:spPr>
            <a:xfrm>
              <a:off x="9537465" y="4704881"/>
              <a:ext cx="386730" cy="386919"/>
            </a:xfrm>
            <a:custGeom>
              <a:avLst/>
              <a:gdLst>
                <a:gd name="connsiteX0" fmla="*/ 386730 w 386730"/>
                <a:gd name="connsiteY0" fmla="*/ 386919 h 386919"/>
                <a:gd name="connsiteX1" fmla="*/ 386730 w 386730"/>
                <a:gd name="connsiteY1" fmla="*/ 386919 h 386919"/>
                <a:gd name="connsiteX2" fmla="*/ 386730 w 386730"/>
                <a:gd name="connsiteY2" fmla="*/ 0 h 386919"/>
                <a:gd name="connsiteX3" fmla="*/ 0 w 386730"/>
                <a:gd name="connsiteY3" fmla="*/ 0 h 386919"/>
                <a:gd name="connsiteX4" fmla="*/ 0 w 386730"/>
                <a:gd name="connsiteY4" fmla="*/ 0 h 386919"/>
                <a:gd name="connsiteX5" fmla="*/ 386730 w 386730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30" h="386919">
                  <a:moveTo>
                    <a:pt x="386730" y="386919"/>
                  </a:moveTo>
                  <a:lnTo>
                    <a:pt x="386730" y="386919"/>
                  </a:lnTo>
                  <a:lnTo>
                    <a:pt x="38673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186" y="386919"/>
                    <a:pt x="386730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0D3DC677-598A-3F41-9A30-24C88B18722C}"/>
                </a:ext>
              </a:extLst>
            </p:cNvPr>
            <p:cNvSpPr/>
            <p:nvPr/>
          </p:nvSpPr>
          <p:spPr>
            <a:xfrm>
              <a:off x="8154022" y="4241421"/>
              <a:ext cx="836170" cy="370435"/>
            </a:xfrm>
            <a:custGeom>
              <a:avLst/>
              <a:gdLst>
                <a:gd name="connsiteX0" fmla="*/ 484563 w 836170"/>
                <a:gd name="connsiteY0" fmla="*/ 367497 h 370435"/>
                <a:gd name="connsiteX1" fmla="*/ 428622 w 836170"/>
                <a:gd name="connsiteY1" fmla="*/ 370436 h 370435"/>
                <a:gd name="connsiteX2" fmla="*/ 373448 w 836170"/>
                <a:gd name="connsiteY2" fmla="*/ 370436 h 370435"/>
                <a:gd name="connsiteX3" fmla="*/ 0 w 836170"/>
                <a:gd name="connsiteY3" fmla="*/ 370436 h 370435"/>
                <a:gd name="connsiteX4" fmla="*/ 353907 w 836170"/>
                <a:gd name="connsiteY4" fmla="*/ 2556 h 370435"/>
                <a:gd name="connsiteX5" fmla="*/ 397076 w 836170"/>
                <a:gd name="connsiteY5" fmla="*/ 0 h 370435"/>
                <a:gd name="connsiteX6" fmla="*/ 462722 w 836170"/>
                <a:gd name="connsiteY6" fmla="*/ 0 h 370435"/>
                <a:gd name="connsiteX7" fmla="*/ 462722 w 836170"/>
                <a:gd name="connsiteY7" fmla="*/ 0 h 370435"/>
                <a:gd name="connsiteX8" fmla="*/ 836171 w 836170"/>
                <a:gd name="connsiteY8" fmla="*/ 0 h 370435"/>
                <a:gd name="connsiteX9" fmla="*/ 484563 w 836170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170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8" y="30923"/>
                    <a:pt x="353907" y="2556"/>
                  </a:cubicBezTo>
                  <a:cubicBezTo>
                    <a:pt x="372937" y="128"/>
                    <a:pt x="397076" y="0"/>
                    <a:pt x="397076" y="0"/>
                  </a:cubicBezTo>
                  <a:lnTo>
                    <a:pt x="462722" y="0"/>
                  </a:lnTo>
                  <a:lnTo>
                    <a:pt x="462722" y="0"/>
                  </a:lnTo>
                  <a:lnTo>
                    <a:pt x="836171" y="0"/>
                  </a:lnTo>
                  <a:cubicBezTo>
                    <a:pt x="814969" y="187965"/>
                    <a:pt x="669882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CD98F9ED-EE11-E443-BB1C-8F228D44C3C4}"/>
                </a:ext>
              </a:extLst>
            </p:cNvPr>
            <p:cNvSpPr/>
            <p:nvPr/>
          </p:nvSpPr>
          <p:spPr>
            <a:xfrm>
              <a:off x="5825849" y="4244232"/>
              <a:ext cx="836042" cy="370435"/>
            </a:xfrm>
            <a:custGeom>
              <a:avLst/>
              <a:gdLst>
                <a:gd name="connsiteX0" fmla="*/ 484563 w 836042"/>
                <a:gd name="connsiteY0" fmla="*/ 367497 h 370435"/>
                <a:gd name="connsiteX1" fmla="*/ 428622 w 836042"/>
                <a:gd name="connsiteY1" fmla="*/ 370436 h 370435"/>
                <a:gd name="connsiteX2" fmla="*/ 373448 w 836042"/>
                <a:gd name="connsiteY2" fmla="*/ 370436 h 370435"/>
                <a:gd name="connsiteX3" fmla="*/ 0 w 836042"/>
                <a:gd name="connsiteY3" fmla="*/ 370436 h 370435"/>
                <a:gd name="connsiteX4" fmla="*/ 353779 w 836042"/>
                <a:gd name="connsiteY4" fmla="*/ 2556 h 370435"/>
                <a:gd name="connsiteX5" fmla="*/ 396947 w 836042"/>
                <a:gd name="connsiteY5" fmla="*/ 0 h 370435"/>
                <a:gd name="connsiteX6" fmla="*/ 462595 w 836042"/>
                <a:gd name="connsiteY6" fmla="*/ 0 h 370435"/>
                <a:gd name="connsiteX7" fmla="*/ 462595 w 836042"/>
                <a:gd name="connsiteY7" fmla="*/ 0 h 370435"/>
                <a:gd name="connsiteX8" fmla="*/ 836042 w 836042"/>
                <a:gd name="connsiteY8" fmla="*/ 0 h 370435"/>
                <a:gd name="connsiteX9" fmla="*/ 484563 w 836042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042" h="370435">
                  <a:moveTo>
                    <a:pt x="484563" y="367497"/>
                  </a:moveTo>
                  <a:cubicBezTo>
                    <a:pt x="463617" y="370308"/>
                    <a:pt x="429388" y="370436"/>
                    <a:pt x="428622" y="370436"/>
                  </a:cubicBezTo>
                  <a:lnTo>
                    <a:pt x="373448" y="370436"/>
                  </a:lnTo>
                  <a:lnTo>
                    <a:pt x="0" y="370436"/>
                  </a:lnTo>
                  <a:cubicBezTo>
                    <a:pt x="21329" y="181704"/>
                    <a:pt x="167438" y="30923"/>
                    <a:pt x="353779" y="2556"/>
                  </a:cubicBezTo>
                  <a:cubicBezTo>
                    <a:pt x="372809" y="128"/>
                    <a:pt x="396947" y="0"/>
                    <a:pt x="396947" y="0"/>
                  </a:cubicBezTo>
                  <a:lnTo>
                    <a:pt x="462595" y="0"/>
                  </a:lnTo>
                  <a:lnTo>
                    <a:pt x="462595" y="0"/>
                  </a:lnTo>
                  <a:lnTo>
                    <a:pt x="836042" y="0"/>
                  </a:lnTo>
                  <a:cubicBezTo>
                    <a:pt x="814969" y="187965"/>
                    <a:pt x="669882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0F14DEEA-BC9E-B247-99ED-BFB2FD151F62}"/>
                </a:ext>
              </a:extLst>
            </p:cNvPr>
            <p:cNvSpPr/>
            <p:nvPr/>
          </p:nvSpPr>
          <p:spPr>
            <a:xfrm>
              <a:off x="6759724" y="4250366"/>
              <a:ext cx="835148" cy="372863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9 w 835148"/>
                <a:gd name="connsiteY1" fmla="*/ 372863 h 372863"/>
                <a:gd name="connsiteX2" fmla="*/ 417638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9" y="372863"/>
                  </a:lnTo>
                  <a:cubicBezTo>
                    <a:pt x="811521" y="163048"/>
                    <a:pt x="633609" y="0"/>
                    <a:pt x="417638" y="0"/>
                  </a:cubicBezTo>
                  <a:cubicBezTo>
                    <a:pt x="201539" y="128"/>
                    <a:pt x="23755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399FB0C7-A992-444E-9E40-131F52210DCB}"/>
                </a:ext>
              </a:extLst>
            </p:cNvPr>
            <p:cNvSpPr/>
            <p:nvPr/>
          </p:nvSpPr>
          <p:spPr>
            <a:xfrm>
              <a:off x="9085854" y="4242955"/>
              <a:ext cx="835148" cy="372863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8 w 835148"/>
                <a:gd name="connsiteY1" fmla="*/ 372863 h 372863"/>
                <a:gd name="connsiteX2" fmla="*/ 417638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8" y="372863"/>
                  </a:lnTo>
                  <a:cubicBezTo>
                    <a:pt x="811521" y="163048"/>
                    <a:pt x="633609" y="0"/>
                    <a:pt x="417638" y="0"/>
                  </a:cubicBezTo>
                  <a:cubicBezTo>
                    <a:pt x="201539" y="128"/>
                    <a:pt x="23628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5" name="Graphic 4">
              <a:extLst>
                <a:ext uri="{FF2B5EF4-FFF2-40B4-BE49-F238E27FC236}">
                  <a16:creationId xmlns:a16="http://schemas.microsoft.com/office/drawing/2014/main" id="{AFE9AD93-6801-804B-A730-1A390429E0AB}"/>
                </a:ext>
              </a:extLst>
            </p:cNvPr>
            <p:cNvGrpSpPr/>
            <p:nvPr/>
          </p:nvGrpSpPr>
          <p:grpSpPr>
            <a:xfrm>
              <a:off x="5352908" y="4708459"/>
              <a:ext cx="836172" cy="378181"/>
              <a:chOff x="5352908" y="4708459"/>
              <a:chExt cx="836172" cy="378181"/>
            </a:xfrm>
            <a:solidFill>
              <a:srgbClr val="F54359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FCF99C09-C5DF-E74B-BA81-A838B134E70A}"/>
                  </a:ext>
                </a:extLst>
              </p:cNvPr>
              <p:cNvSpPr/>
              <p:nvPr/>
            </p:nvSpPr>
            <p:spPr>
              <a:xfrm>
                <a:off x="5761352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76388B72-60A9-8B48-A43E-A5FD518FEF1B}"/>
                  </a:ext>
                </a:extLst>
              </p:cNvPr>
              <p:cNvSpPr/>
              <p:nvPr/>
            </p:nvSpPr>
            <p:spPr>
              <a:xfrm>
                <a:off x="5352908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10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10" y="375036"/>
                      <a:pt x="5110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6" name="Graphic 4">
              <a:extLst>
                <a:ext uri="{FF2B5EF4-FFF2-40B4-BE49-F238E27FC236}">
                  <a16:creationId xmlns:a16="http://schemas.microsoft.com/office/drawing/2014/main" id="{3667EC5B-A683-254A-B23C-0DF1CC37D3CF}"/>
                </a:ext>
              </a:extLst>
            </p:cNvPr>
            <p:cNvGrpSpPr/>
            <p:nvPr/>
          </p:nvGrpSpPr>
          <p:grpSpPr>
            <a:xfrm>
              <a:off x="7691427" y="4708459"/>
              <a:ext cx="836171" cy="378181"/>
              <a:chOff x="7691427" y="4708459"/>
              <a:chExt cx="836171" cy="378181"/>
            </a:xfrm>
            <a:solidFill>
              <a:srgbClr val="F54359"/>
            </a:solidFill>
          </p:grpSpPr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DF23DD5-CBAC-9D48-883A-96EB54005578}"/>
                  </a:ext>
                </a:extLst>
              </p:cNvPr>
              <p:cNvSpPr/>
              <p:nvPr/>
            </p:nvSpPr>
            <p:spPr>
              <a:xfrm>
                <a:off x="8099870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6FE89F87-C47E-C846-9D50-541ACA3E2136}"/>
                  </a:ext>
                </a:extLst>
              </p:cNvPr>
              <p:cNvSpPr/>
              <p:nvPr/>
            </p:nvSpPr>
            <p:spPr>
              <a:xfrm>
                <a:off x="7691427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09 w 427728"/>
                  <a:gd name="connsiteY1" fmla="*/ 375036 h 378181"/>
                  <a:gd name="connsiteX2" fmla="*/ 128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09" y="375036"/>
                      <a:pt x="5109" y="375036"/>
                    </a:cubicBezTo>
                    <a:lnTo>
                      <a:pt x="128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3E61D1E8-E4C4-FE4E-8A8D-56D9A1528DDA}"/>
                </a:ext>
              </a:extLst>
            </p:cNvPr>
            <p:cNvSpPr/>
            <p:nvPr/>
          </p:nvSpPr>
          <p:spPr>
            <a:xfrm>
              <a:off x="8616974" y="4708991"/>
              <a:ext cx="376197" cy="377186"/>
            </a:xfrm>
            <a:custGeom>
              <a:avLst/>
              <a:gdLst>
                <a:gd name="connsiteX0" fmla="*/ 376028 w 376197"/>
                <a:gd name="connsiteY0" fmla="*/ 370031 h 377186"/>
                <a:gd name="connsiteX1" fmla="*/ 5518 w 376197"/>
                <a:gd name="connsiteY1" fmla="*/ 234 h 377186"/>
                <a:gd name="connsiteX2" fmla="*/ 792 w 376197"/>
                <a:gd name="connsiteY2" fmla="*/ 1001 h 377186"/>
                <a:gd name="connsiteX3" fmla="*/ 410 w 376197"/>
                <a:gd name="connsiteY3" fmla="*/ 5473 h 377186"/>
                <a:gd name="connsiteX4" fmla="*/ 364917 w 376197"/>
                <a:gd name="connsiteY4" fmla="*/ 376292 h 377186"/>
                <a:gd name="connsiteX5" fmla="*/ 375773 w 376197"/>
                <a:gd name="connsiteY5" fmla="*/ 377187 h 377186"/>
                <a:gd name="connsiteX6" fmla="*/ 376028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8" y="370031"/>
                  </a:moveTo>
                  <a:cubicBezTo>
                    <a:pt x="385351" y="-22127"/>
                    <a:pt x="5518" y="234"/>
                    <a:pt x="5518" y="234"/>
                  </a:cubicBezTo>
                  <a:lnTo>
                    <a:pt x="792" y="1001"/>
                  </a:lnTo>
                  <a:lnTo>
                    <a:pt x="410" y="5473"/>
                  </a:lnTo>
                  <a:cubicBezTo>
                    <a:pt x="410" y="5473"/>
                    <a:pt x="-26922" y="347925"/>
                    <a:pt x="364917" y="376292"/>
                  </a:cubicBezTo>
                  <a:lnTo>
                    <a:pt x="375773" y="377187"/>
                  </a:lnTo>
                  <a:lnTo>
                    <a:pt x="376028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8" name="Graphic 4">
              <a:extLst>
                <a:ext uri="{FF2B5EF4-FFF2-40B4-BE49-F238E27FC236}">
                  <a16:creationId xmlns:a16="http://schemas.microsoft.com/office/drawing/2014/main" id="{83C7ACC9-5E2A-1048-A229-7B75585E9568}"/>
                </a:ext>
              </a:extLst>
            </p:cNvPr>
            <p:cNvGrpSpPr/>
            <p:nvPr/>
          </p:nvGrpSpPr>
          <p:grpSpPr>
            <a:xfrm>
              <a:off x="5354697" y="4246788"/>
              <a:ext cx="367061" cy="374269"/>
              <a:chOff x="5354697" y="4246788"/>
              <a:chExt cx="367061" cy="374269"/>
            </a:xfrm>
            <a:solidFill>
              <a:srgbClr val="004438"/>
            </a:solidFill>
          </p:grpSpPr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8AE6D7E8-6180-8A40-8DCE-12E370028CF3}"/>
                  </a:ext>
                </a:extLst>
              </p:cNvPr>
              <p:cNvSpPr/>
              <p:nvPr/>
            </p:nvSpPr>
            <p:spPr>
              <a:xfrm>
                <a:off x="5354697" y="4246788"/>
                <a:ext cx="193493" cy="374269"/>
              </a:xfrm>
              <a:custGeom>
                <a:avLst/>
                <a:gdLst>
                  <a:gd name="connsiteX0" fmla="*/ 1533 w 193493"/>
                  <a:gd name="connsiteY0" fmla="*/ 216971 h 374269"/>
                  <a:gd name="connsiteX1" fmla="*/ 0 w 193493"/>
                  <a:gd name="connsiteY1" fmla="*/ 191926 h 374269"/>
                  <a:gd name="connsiteX2" fmla="*/ 0 w 193493"/>
                  <a:gd name="connsiteY2" fmla="*/ 167265 h 374269"/>
                  <a:gd name="connsiteX3" fmla="*/ 0 w 193493"/>
                  <a:gd name="connsiteY3" fmla="*/ 0 h 374269"/>
                  <a:gd name="connsiteX4" fmla="*/ 192216 w 193493"/>
                  <a:gd name="connsiteY4" fmla="*/ 158448 h 374269"/>
                  <a:gd name="connsiteX5" fmla="*/ 193493 w 193493"/>
                  <a:gd name="connsiteY5" fmla="*/ 177743 h 374269"/>
                  <a:gd name="connsiteX6" fmla="*/ 193493 w 193493"/>
                  <a:gd name="connsiteY6" fmla="*/ 207132 h 374269"/>
                  <a:gd name="connsiteX7" fmla="*/ 193493 w 193493"/>
                  <a:gd name="connsiteY7" fmla="*/ 207132 h 374269"/>
                  <a:gd name="connsiteX8" fmla="*/ 193493 w 193493"/>
                  <a:gd name="connsiteY8" fmla="*/ 374269 h 374269"/>
                  <a:gd name="connsiteX9" fmla="*/ 1533 w 193493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3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1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5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762189B7-4E10-714F-993E-DECD73909CB5}"/>
                  </a:ext>
                </a:extLst>
              </p:cNvPr>
              <p:cNvSpPr/>
              <p:nvPr/>
            </p:nvSpPr>
            <p:spPr>
              <a:xfrm>
                <a:off x="5528266" y="4246788"/>
                <a:ext cx="193492" cy="374269"/>
              </a:xfrm>
              <a:custGeom>
                <a:avLst/>
                <a:gdLst>
                  <a:gd name="connsiteX0" fmla="*/ 1533 w 193492"/>
                  <a:gd name="connsiteY0" fmla="*/ 216971 h 374269"/>
                  <a:gd name="connsiteX1" fmla="*/ 0 w 193492"/>
                  <a:gd name="connsiteY1" fmla="*/ 191926 h 374269"/>
                  <a:gd name="connsiteX2" fmla="*/ 0 w 193492"/>
                  <a:gd name="connsiteY2" fmla="*/ 167265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2 w 193492"/>
                  <a:gd name="connsiteY5" fmla="*/ 177743 h 374269"/>
                  <a:gd name="connsiteX6" fmla="*/ 193492 w 193492"/>
                  <a:gd name="connsiteY6" fmla="*/ 207132 h 374269"/>
                  <a:gd name="connsiteX7" fmla="*/ 193492 w 193492"/>
                  <a:gd name="connsiteY7" fmla="*/ 207132 h 374269"/>
                  <a:gd name="connsiteX8" fmla="*/ 193492 w 193492"/>
                  <a:gd name="connsiteY8" fmla="*/ 374269 h 374269"/>
                  <a:gd name="connsiteX9" fmla="*/ 1533 w 193492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971"/>
                    </a:moveTo>
                    <a:cubicBezTo>
                      <a:pt x="127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2" y="167009"/>
                      <a:pt x="193492" y="177743"/>
                      <a:pt x="193492" y="177743"/>
                    </a:cubicBezTo>
                    <a:lnTo>
                      <a:pt x="193492" y="207132"/>
                    </a:lnTo>
                    <a:lnTo>
                      <a:pt x="193492" y="207132"/>
                    </a:lnTo>
                    <a:lnTo>
                      <a:pt x="193492" y="374269"/>
                    </a:lnTo>
                    <a:cubicBezTo>
                      <a:pt x="95405" y="364813"/>
                      <a:pt x="16858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9" name="Graphic 4">
              <a:extLst>
                <a:ext uri="{FF2B5EF4-FFF2-40B4-BE49-F238E27FC236}">
                  <a16:creationId xmlns:a16="http://schemas.microsoft.com/office/drawing/2014/main" id="{8E38EE46-6481-9A44-926B-BDFB36EE1DAB}"/>
                </a:ext>
              </a:extLst>
            </p:cNvPr>
            <p:cNvGrpSpPr/>
            <p:nvPr/>
          </p:nvGrpSpPr>
          <p:grpSpPr>
            <a:xfrm>
              <a:off x="7689639" y="4246788"/>
              <a:ext cx="367061" cy="374269"/>
              <a:chOff x="7689639" y="4246788"/>
              <a:chExt cx="367061" cy="374269"/>
            </a:xfrm>
            <a:solidFill>
              <a:srgbClr val="004438"/>
            </a:solidFill>
          </p:grpSpPr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90BF7BCA-67DD-E448-9C1D-9180D2DBA86E}"/>
                  </a:ext>
                </a:extLst>
              </p:cNvPr>
              <p:cNvSpPr/>
              <p:nvPr/>
            </p:nvSpPr>
            <p:spPr>
              <a:xfrm>
                <a:off x="7689639" y="4246788"/>
                <a:ext cx="193492" cy="374269"/>
              </a:xfrm>
              <a:custGeom>
                <a:avLst/>
                <a:gdLst>
                  <a:gd name="connsiteX0" fmla="*/ 1533 w 193492"/>
                  <a:gd name="connsiteY0" fmla="*/ 216971 h 374269"/>
                  <a:gd name="connsiteX1" fmla="*/ 0 w 193492"/>
                  <a:gd name="connsiteY1" fmla="*/ 191926 h 374269"/>
                  <a:gd name="connsiteX2" fmla="*/ 0 w 193492"/>
                  <a:gd name="connsiteY2" fmla="*/ 167265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2 w 193492"/>
                  <a:gd name="connsiteY5" fmla="*/ 177743 h 374269"/>
                  <a:gd name="connsiteX6" fmla="*/ 193492 w 193492"/>
                  <a:gd name="connsiteY6" fmla="*/ 207132 h 374269"/>
                  <a:gd name="connsiteX7" fmla="*/ 193492 w 193492"/>
                  <a:gd name="connsiteY7" fmla="*/ 207132 h 374269"/>
                  <a:gd name="connsiteX8" fmla="*/ 193492 w 193492"/>
                  <a:gd name="connsiteY8" fmla="*/ 374269 h 374269"/>
                  <a:gd name="connsiteX9" fmla="*/ 1533 w 193492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1" y="75007"/>
                      <a:pt x="192216" y="158448"/>
                    </a:cubicBezTo>
                    <a:cubicBezTo>
                      <a:pt x="193492" y="167009"/>
                      <a:pt x="193492" y="177743"/>
                      <a:pt x="193492" y="177743"/>
                    </a:cubicBezTo>
                    <a:lnTo>
                      <a:pt x="193492" y="207132"/>
                    </a:lnTo>
                    <a:lnTo>
                      <a:pt x="193492" y="207132"/>
                    </a:lnTo>
                    <a:lnTo>
                      <a:pt x="193492" y="374269"/>
                    </a:lnTo>
                    <a:cubicBezTo>
                      <a:pt x="95405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7F56B6EE-9760-D44F-9EEE-8C82D2D1AF4E}"/>
                  </a:ext>
                </a:extLst>
              </p:cNvPr>
              <p:cNvSpPr/>
              <p:nvPr/>
            </p:nvSpPr>
            <p:spPr>
              <a:xfrm>
                <a:off x="7863208" y="4246788"/>
                <a:ext cx="193493" cy="374269"/>
              </a:xfrm>
              <a:custGeom>
                <a:avLst/>
                <a:gdLst>
                  <a:gd name="connsiteX0" fmla="*/ 1533 w 193493"/>
                  <a:gd name="connsiteY0" fmla="*/ 216971 h 374269"/>
                  <a:gd name="connsiteX1" fmla="*/ 0 w 193493"/>
                  <a:gd name="connsiteY1" fmla="*/ 191926 h 374269"/>
                  <a:gd name="connsiteX2" fmla="*/ 0 w 193493"/>
                  <a:gd name="connsiteY2" fmla="*/ 167265 h 374269"/>
                  <a:gd name="connsiteX3" fmla="*/ 0 w 193493"/>
                  <a:gd name="connsiteY3" fmla="*/ 0 h 374269"/>
                  <a:gd name="connsiteX4" fmla="*/ 192216 w 193493"/>
                  <a:gd name="connsiteY4" fmla="*/ 158448 h 374269"/>
                  <a:gd name="connsiteX5" fmla="*/ 193493 w 193493"/>
                  <a:gd name="connsiteY5" fmla="*/ 177743 h 374269"/>
                  <a:gd name="connsiteX6" fmla="*/ 193493 w 193493"/>
                  <a:gd name="connsiteY6" fmla="*/ 207132 h 374269"/>
                  <a:gd name="connsiteX7" fmla="*/ 193493 w 193493"/>
                  <a:gd name="connsiteY7" fmla="*/ 207132 h 374269"/>
                  <a:gd name="connsiteX8" fmla="*/ 193493 w 193493"/>
                  <a:gd name="connsiteY8" fmla="*/ 374269 h 374269"/>
                  <a:gd name="connsiteX9" fmla="*/ 1533 w 193493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3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9" y="9584"/>
                      <a:pt x="177401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6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644F2243-CD44-2B4F-ABDA-FE71AC3C22D3}"/>
                </a:ext>
              </a:extLst>
            </p:cNvPr>
            <p:cNvSpPr/>
            <p:nvPr/>
          </p:nvSpPr>
          <p:spPr>
            <a:xfrm>
              <a:off x="10949490" y="4708991"/>
              <a:ext cx="376196" cy="377186"/>
            </a:xfrm>
            <a:custGeom>
              <a:avLst/>
              <a:gdLst>
                <a:gd name="connsiteX0" fmla="*/ 376028 w 376196"/>
                <a:gd name="connsiteY0" fmla="*/ 370031 h 377186"/>
                <a:gd name="connsiteX1" fmla="*/ 5519 w 376196"/>
                <a:gd name="connsiteY1" fmla="*/ 234 h 377186"/>
                <a:gd name="connsiteX2" fmla="*/ 793 w 376196"/>
                <a:gd name="connsiteY2" fmla="*/ 1001 h 377186"/>
                <a:gd name="connsiteX3" fmla="*/ 410 w 376196"/>
                <a:gd name="connsiteY3" fmla="*/ 5473 h 377186"/>
                <a:gd name="connsiteX4" fmla="*/ 364916 w 376196"/>
                <a:gd name="connsiteY4" fmla="*/ 376292 h 377186"/>
                <a:gd name="connsiteX5" fmla="*/ 375773 w 376196"/>
                <a:gd name="connsiteY5" fmla="*/ 377187 h 377186"/>
                <a:gd name="connsiteX6" fmla="*/ 376028 w 376196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6" h="377186">
                  <a:moveTo>
                    <a:pt x="376028" y="370031"/>
                  </a:moveTo>
                  <a:cubicBezTo>
                    <a:pt x="385352" y="-22127"/>
                    <a:pt x="5519" y="234"/>
                    <a:pt x="5519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2" y="347925"/>
                    <a:pt x="364916" y="376292"/>
                  </a:cubicBezTo>
                  <a:lnTo>
                    <a:pt x="375773" y="377187"/>
                  </a:lnTo>
                  <a:lnTo>
                    <a:pt x="376028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B8A80965-52E5-C04D-A7EA-FB40D684D72D}"/>
                </a:ext>
              </a:extLst>
            </p:cNvPr>
            <p:cNvSpPr/>
            <p:nvPr/>
          </p:nvSpPr>
          <p:spPr>
            <a:xfrm>
              <a:off x="10492286" y="4244232"/>
              <a:ext cx="836170" cy="370435"/>
            </a:xfrm>
            <a:custGeom>
              <a:avLst/>
              <a:gdLst>
                <a:gd name="connsiteX0" fmla="*/ 484563 w 836170"/>
                <a:gd name="connsiteY0" fmla="*/ 367497 h 370435"/>
                <a:gd name="connsiteX1" fmla="*/ 428622 w 836170"/>
                <a:gd name="connsiteY1" fmla="*/ 370436 h 370435"/>
                <a:gd name="connsiteX2" fmla="*/ 373447 w 836170"/>
                <a:gd name="connsiteY2" fmla="*/ 370436 h 370435"/>
                <a:gd name="connsiteX3" fmla="*/ 0 w 836170"/>
                <a:gd name="connsiteY3" fmla="*/ 370436 h 370435"/>
                <a:gd name="connsiteX4" fmla="*/ 353907 w 836170"/>
                <a:gd name="connsiteY4" fmla="*/ 2556 h 370435"/>
                <a:gd name="connsiteX5" fmla="*/ 397076 w 836170"/>
                <a:gd name="connsiteY5" fmla="*/ 0 h 370435"/>
                <a:gd name="connsiteX6" fmla="*/ 462723 w 836170"/>
                <a:gd name="connsiteY6" fmla="*/ 0 h 370435"/>
                <a:gd name="connsiteX7" fmla="*/ 462723 w 836170"/>
                <a:gd name="connsiteY7" fmla="*/ 0 h 370435"/>
                <a:gd name="connsiteX8" fmla="*/ 836171 w 836170"/>
                <a:gd name="connsiteY8" fmla="*/ 0 h 370435"/>
                <a:gd name="connsiteX9" fmla="*/ 484563 w 836170"/>
                <a:gd name="connsiteY9" fmla="*/ 367497 h 37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6170" h="370435">
                  <a:moveTo>
                    <a:pt x="484563" y="367497"/>
                  </a:moveTo>
                  <a:cubicBezTo>
                    <a:pt x="463617" y="370308"/>
                    <a:pt x="429387" y="370436"/>
                    <a:pt x="428622" y="370436"/>
                  </a:cubicBezTo>
                  <a:lnTo>
                    <a:pt x="373447" y="370436"/>
                  </a:lnTo>
                  <a:lnTo>
                    <a:pt x="0" y="370436"/>
                  </a:lnTo>
                  <a:cubicBezTo>
                    <a:pt x="21329" y="181704"/>
                    <a:pt x="167438" y="30923"/>
                    <a:pt x="353907" y="2556"/>
                  </a:cubicBezTo>
                  <a:cubicBezTo>
                    <a:pt x="372937" y="128"/>
                    <a:pt x="397076" y="0"/>
                    <a:pt x="397076" y="0"/>
                  </a:cubicBezTo>
                  <a:lnTo>
                    <a:pt x="462723" y="0"/>
                  </a:lnTo>
                  <a:lnTo>
                    <a:pt x="462723" y="0"/>
                  </a:lnTo>
                  <a:lnTo>
                    <a:pt x="836171" y="0"/>
                  </a:lnTo>
                  <a:cubicBezTo>
                    <a:pt x="814841" y="187965"/>
                    <a:pt x="669882" y="338235"/>
                    <a:pt x="484563" y="367497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2" name="Graphic 4">
              <a:extLst>
                <a:ext uri="{FF2B5EF4-FFF2-40B4-BE49-F238E27FC236}">
                  <a16:creationId xmlns:a16="http://schemas.microsoft.com/office/drawing/2014/main" id="{92F6F54D-C2BF-6C46-A81E-FFA2E3D439D3}"/>
                </a:ext>
              </a:extLst>
            </p:cNvPr>
            <p:cNvGrpSpPr/>
            <p:nvPr/>
          </p:nvGrpSpPr>
          <p:grpSpPr>
            <a:xfrm>
              <a:off x="10019344" y="4708459"/>
              <a:ext cx="836172" cy="378181"/>
              <a:chOff x="10019344" y="4708459"/>
              <a:chExt cx="836172" cy="378181"/>
            </a:xfrm>
            <a:solidFill>
              <a:srgbClr val="F54359"/>
            </a:solidFill>
          </p:grpSpPr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B89D152A-B633-CB45-AF5E-81FFB470FD78}"/>
                  </a:ext>
                </a:extLst>
              </p:cNvPr>
              <p:cNvSpPr/>
              <p:nvPr/>
            </p:nvSpPr>
            <p:spPr>
              <a:xfrm>
                <a:off x="10427788" y="4708459"/>
                <a:ext cx="427728" cy="378181"/>
              </a:xfrm>
              <a:custGeom>
                <a:avLst/>
                <a:gdLst>
                  <a:gd name="connsiteX0" fmla="*/ 0 w 427728"/>
                  <a:gd name="connsiteY0" fmla="*/ 16100 h 378181"/>
                  <a:gd name="connsiteX1" fmla="*/ 422619 w 427728"/>
                  <a:gd name="connsiteY1" fmla="*/ 375036 h 378181"/>
                  <a:gd name="connsiteX2" fmla="*/ 427600 w 427728"/>
                  <a:gd name="connsiteY2" fmla="*/ 373886 h 378181"/>
                  <a:gd name="connsiteX3" fmla="*/ 427728 w 427728"/>
                  <a:gd name="connsiteY3" fmla="*/ 369030 h 378181"/>
                  <a:gd name="connsiteX4" fmla="*/ 9451 w 427728"/>
                  <a:gd name="connsiteY4" fmla="*/ 0 h 378181"/>
                  <a:gd name="connsiteX5" fmla="*/ 0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0" y="16100"/>
                    </a:moveTo>
                    <a:cubicBezTo>
                      <a:pt x="19924" y="436498"/>
                      <a:pt x="422619" y="375036"/>
                      <a:pt x="422619" y="375036"/>
                    </a:cubicBezTo>
                    <a:lnTo>
                      <a:pt x="427600" y="373886"/>
                    </a:lnTo>
                    <a:lnTo>
                      <a:pt x="427728" y="369030"/>
                    </a:lnTo>
                    <a:cubicBezTo>
                      <a:pt x="427728" y="369030"/>
                      <a:pt x="430921" y="383"/>
                      <a:pt x="9451" y="0"/>
                    </a:cubicBezTo>
                    <a:lnTo>
                      <a:pt x="0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5486B42C-CB2E-C54C-8DDD-FBDBB70E20FC}"/>
                  </a:ext>
                </a:extLst>
              </p:cNvPr>
              <p:cNvSpPr/>
              <p:nvPr/>
            </p:nvSpPr>
            <p:spPr>
              <a:xfrm>
                <a:off x="10019344" y="4708459"/>
                <a:ext cx="427728" cy="378181"/>
              </a:xfrm>
              <a:custGeom>
                <a:avLst/>
                <a:gdLst>
                  <a:gd name="connsiteX0" fmla="*/ 427729 w 427728"/>
                  <a:gd name="connsiteY0" fmla="*/ 16100 h 378181"/>
                  <a:gd name="connsiteX1" fmla="*/ 5110 w 427728"/>
                  <a:gd name="connsiteY1" fmla="*/ 375036 h 378181"/>
                  <a:gd name="connsiteX2" fmla="*/ 129 w 427728"/>
                  <a:gd name="connsiteY2" fmla="*/ 373886 h 378181"/>
                  <a:gd name="connsiteX3" fmla="*/ 1 w 427728"/>
                  <a:gd name="connsiteY3" fmla="*/ 369030 h 378181"/>
                  <a:gd name="connsiteX4" fmla="*/ 418278 w 427728"/>
                  <a:gd name="connsiteY4" fmla="*/ 0 h 378181"/>
                  <a:gd name="connsiteX5" fmla="*/ 427729 w 427728"/>
                  <a:gd name="connsiteY5" fmla="*/ 16100 h 37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7728" h="378181">
                    <a:moveTo>
                      <a:pt x="427729" y="16100"/>
                    </a:moveTo>
                    <a:cubicBezTo>
                      <a:pt x="407805" y="436498"/>
                      <a:pt x="5110" y="375036"/>
                      <a:pt x="5110" y="375036"/>
                    </a:cubicBezTo>
                    <a:lnTo>
                      <a:pt x="129" y="373886"/>
                    </a:lnTo>
                    <a:lnTo>
                      <a:pt x="1" y="369030"/>
                    </a:lnTo>
                    <a:cubicBezTo>
                      <a:pt x="1" y="369030"/>
                      <a:pt x="-3192" y="383"/>
                      <a:pt x="418278" y="0"/>
                    </a:cubicBezTo>
                    <a:lnTo>
                      <a:pt x="427729" y="16100"/>
                    </a:lnTo>
                    <a:close/>
                  </a:path>
                </a:pathLst>
              </a:custGeom>
              <a:solidFill>
                <a:srgbClr val="F54359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" name="Graphic 4">
              <a:extLst>
                <a:ext uri="{FF2B5EF4-FFF2-40B4-BE49-F238E27FC236}">
                  <a16:creationId xmlns:a16="http://schemas.microsoft.com/office/drawing/2014/main" id="{46BFDD5E-6061-884B-BC3B-6B5C4FFBEF1E}"/>
                </a:ext>
              </a:extLst>
            </p:cNvPr>
            <p:cNvGrpSpPr/>
            <p:nvPr/>
          </p:nvGrpSpPr>
          <p:grpSpPr>
            <a:xfrm>
              <a:off x="10021133" y="4246788"/>
              <a:ext cx="367061" cy="374269"/>
              <a:chOff x="10021133" y="4246788"/>
              <a:chExt cx="367061" cy="374269"/>
            </a:xfrm>
            <a:solidFill>
              <a:srgbClr val="004438"/>
            </a:solidFill>
          </p:grpSpPr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1E19CA11-DBF2-5C4F-89F1-384020FDB32C}"/>
                  </a:ext>
                </a:extLst>
              </p:cNvPr>
              <p:cNvSpPr/>
              <p:nvPr/>
            </p:nvSpPr>
            <p:spPr>
              <a:xfrm>
                <a:off x="10021133" y="4246788"/>
                <a:ext cx="193493" cy="374269"/>
              </a:xfrm>
              <a:custGeom>
                <a:avLst/>
                <a:gdLst>
                  <a:gd name="connsiteX0" fmla="*/ 1533 w 193493"/>
                  <a:gd name="connsiteY0" fmla="*/ 216971 h 374269"/>
                  <a:gd name="connsiteX1" fmla="*/ 0 w 193493"/>
                  <a:gd name="connsiteY1" fmla="*/ 191926 h 374269"/>
                  <a:gd name="connsiteX2" fmla="*/ 0 w 193493"/>
                  <a:gd name="connsiteY2" fmla="*/ 167265 h 374269"/>
                  <a:gd name="connsiteX3" fmla="*/ 0 w 193493"/>
                  <a:gd name="connsiteY3" fmla="*/ 0 h 374269"/>
                  <a:gd name="connsiteX4" fmla="*/ 192216 w 193493"/>
                  <a:gd name="connsiteY4" fmla="*/ 158448 h 374269"/>
                  <a:gd name="connsiteX5" fmla="*/ 193493 w 193493"/>
                  <a:gd name="connsiteY5" fmla="*/ 177743 h 374269"/>
                  <a:gd name="connsiteX6" fmla="*/ 193493 w 193493"/>
                  <a:gd name="connsiteY6" fmla="*/ 207132 h 374269"/>
                  <a:gd name="connsiteX7" fmla="*/ 193493 w 193493"/>
                  <a:gd name="connsiteY7" fmla="*/ 207132 h 374269"/>
                  <a:gd name="connsiteX8" fmla="*/ 193493 w 193493"/>
                  <a:gd name="connsiteY8" fmla="*/ 374269 h 374269"/>
                  <a:gd name="connsiteX9" fmla="*/ 1533 w 193493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3" h="374269">
                    <a:moveTo>
                      <a:pt x="1533" y="216971"/>
                    </a:moveTo>
                    <a:cubicBezTo>
                      <a:pt x="128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9" y="9584"/>
                      <a:pt x="177401" y="75007"/>
                      <a:pt x="192216" y="158448"/>
                    </a:cubicBezTo>
                    <a:cubicBezTo>
                      <a:pt x="193493" y="167009"/>
                      <a:pt x="193493" y="177743"/>
                      <a:pt x="193493" y="177743"/>
                    </a:cubicBezTo>
                    <a:lnTo>
                      <a:pt x="193493" y="207132"/>
                    </a:lnTo>
                    <a:lnTo>
                      <a:pt x="193493" y="207132"/>
                    </a:lnTo>
                    <a:lnTo>
                      <a:pt x="193493" y="374269"/>
                    </a:lnTo>
                    <a:cubicBezTo>
                      <a:pt x="95406" y="364813"/>
                      <a:pt x="16859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69989015-03BD-E84D-86B3-13F0D3C9CCDC}"/>
                  </a:ext>
                </a:extLst>
              </p:cNvPr>
              <p:cNvSpPr/>
              <p:nvPr/>
            </p:nvSpPr>
            <p:spPr>
              <a:xfrm>
                <a:off x="10194703" y="4246788"/>
                <a:ext cx="193492" cy="374269"/>
              </a:xfrm>
              <a:custGeom>
                <a:avLst/>
                <a:gdLst>
                  <a:gd name="connsiteX0" fmla="*/ 1533 w 193492"/>
                  <a:gd name="connsiteY0" fmla="*/ 216971 h 374269"/>
                  <a:gd name="connsiteX1" fmla="*/ 0 w 193492"/>
                  <a:gd name="connsiteY1" fmla="*/ 191926 h 374269"/>
                  <a:gd name="connsiteX2" fmla="*/ 0 w 193492"/>
                  <a:gd name="connsiteY2" fmla="*/ 167265 h 374269"/>
                  <a:gd name="connsiteX3" fmla="*/ 0 w 193492"/>
                  <a:gd name="connsiteY3" fmla="*/ 0 h 374269"/>
                  <a:gd name="connsiteX4" fmla="*/ 192216 w 193492"/>
                  <a:gd name="connsiteY4" fmla="*/ 158448 h 374269"/>
                  <a:gd name="connsiteX5" fmla="*/ 193492 w 193492"/>
                  <a:gd name="connsiteY5" fmla="*/ 177743 h 374269"/>
                  <a:gd name="connsiteX6" fmla="*/ 193492 w 193492"/>
                  <a:gd name="connsiteY6" fmla="*/ 207132 h 374269"/>
                  <a:gd name="connsiteX7" fmla="*/ 193492 w 193492"/>
                  <a:gd name="connsiteY7" fmla="*/ 207132 h 374269"/>
                  <a:gd name="connsiteX8" fmla="*/ 193492 w 193492"/>
                  <a:gd name="connsiteY8" fmla="*/ 374269 h 374269"/>
                  <a:gd name="connsiteX9" fmla="*/ 1533 w 193492"/>
                  <a:gd name="connsiteY9" fmla="*/ 216971 h 37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3492" h="374269">
                    <a:moveTo>
                      <a:pt x="1533" y="216971"/>
                    </a:moveTo>
                    <a:cubicBezTo>
                      <a:pt x="127" y="207643"/>
                      <a:pt x="0" y="192309"/>
                      <a:pt x="0" y="191926"/>
                    </a:cubicBezTo>
                    <a:lnTo>
                      <a:pt x="0" y="167265"/>
                    </a:lnTo>
                    <a:lnTo>
                      <a:pt x="0" y="0"/>
                    </a:lnTo>
                    <a:cubicBezTo>
                      <a:pt x="98598" y="9584"/>
                      <a:pt x="177400" y="75007"/>
                      <a:pt x="192216" y="158448"/>
                    </a:cubicBezTo>
                    <a:cubicBezTo>
                      <a:pt x="193492" y="167009"/>
                      <a:pt x="193492" y="177743"/>
                      <a:pt x="193492" y="177743"/>
                    </a:cubicBezTo>
                    <a:lnTo>
                      <a:pt x="193492" y="207132"/>
                    </a:lnTo>
                    <a:lnTo>
                      <a:pt x="193492" y="207132"/>
                    </a:lnTo>
                    <a:lnTo>
                      <a:pt x="193492" y="374269"/>
                    </a:lnTo>
                    <a:cubicBezTo>
                      <a:pt x="95405" y="364813"/>
                      <a:pt x="16858" y="299901"/>
                      <a:pt x="1533" y="216971"/>
                    </a:cubicBezTo>
                    <a:close/>
                  </a:path>
                </a:pathLst>
              </a:custGeom>
              <a:solidFill>
                <a:srgbClr val="004438"/>
              </a:solidFill>
              <a:ln w="1276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3DEDD4D4-F223-FB4B-BE0A-DE0020A1E133}"/>
                </a:ext>
              </a:extLst>
            </p:cNvPr>
            <p:cNvSpPr/>
            <p:nvPr/>
          </p:nvSpPr>
          <p:spPr>
            <a:xfrm>
              <a:off x="11425905" y="4705776"/>
              <a:ext cx="384942" cy="385130"/>
            </a:xfrm>
            <a:custGeom>
              <a:avLst/>
              <a:gdLst>
                <a:gd name="connsiteX0" fmla="*/ 384942 w 384942"/>
                <a:gd name="connsiteY0" fmla="*/ 192565 h 385130"/>
                <a:gd name="connsiteX1" fmla="*/ 192471 w 384942"/>
                <a:gd name="connsiteY1" fmla="*/ 385130 h 385130"/>
                <a:gd name="connsiteX2" fmla="*/ 1 w 384942"/>
                <a:gd name="connsiteY2" fmla="*/ 192565 h 385130"/>
                <a:gd name="connsiteX3" fmla="*/ 192471 w 384942"/>
                <a:gd name="connsiteY3" fmla="*/ 0 h 385130"/>
                <a:gd name="connsiteX4" fmla="*/ 384942 w 384942"/>
                <a:gd name="connsiteY4" fmla="*/ 192565 h 385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942" h="385130">
                  <a:moveTo>
                    <a:pt x="384942" y="192565"/>
                  </a:moveTo>
                  <a:cubicBezTo>
                    <a:pt x="384942" y="298916"/>
                    <a:pt x="298769" y="385130"/>
                    <a:pt x="192471" y="385130"/>
                  </a:cubicBezTo>
                  <a:cubicBezTo>
                    <a:pt x="86173" y="385130"/>
                    <a:pt x="1" y="298916"/>
                    <a:pt x="1" y="192565"/>
                  </a:cubicBezTo>
                  <a:cubicBezTo>
                    <a:pt x="1" y="86214"/>
                    <a:pt x="86173" y="0"/>
                    <a:pt x="192471" y="0"/>
                  </a:cubicBezTo>
                  <a:cubicBezTo>
                    <a:pt x="298769" y="0"/>
                    <a:pt x="384942" y="86214"/>
                    <a:pt x="384942" y="192565"/>
                  </a:cubicBezTo>
                  <a:close/>
                </a:path>
              </a:pathLst>
            </a:custGeom>
            <a:solidFill>
              <a:srgbClr val="EBBDA9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C743A4BC-A8DF-E74E-9E1A-BCD0AC7A6CB2}"/>
                </a:ext>
              </a:extLst>
            </p:cNvPr>
            <p:cNvSpPr/>
            <p:nvPr/>
          </p:nvSpPr>
          <p:spPr>
            <a:xfrm>
              <a:off x="11879433" y="4704881"/>
              <a:ext cx="386729" cy="386919"/>
            </a:xfrm>
            <a:custGeom>
              <a:avLst/>
              <a:gdLst>
                <a:gd name="connsiteX0" fmla="*/ 386729 w 386729"/>
                <a:gd name="connsiteY0" fmla="*/ 386919 h 386919"/>
                <a:gd name="connsiteX1" fmla="*/ 386729 w 386729"/>
                <a:gd name="connsiteY1" fmla="*/ 386919 h 386919"/>
                <a:gd name="connsiteX2" fmla="*/ 386729 w 386729"/>
                <a:gd name="connsiteY2" fmla="*/ 0 h 386919"/>
                <a:gd name="connsiteX3" fmla="*/ 0 w 386729"/>
                <a:gd name="connsiteY3" fmla="*/ 0 h 386919"/>
                <a:gd name="connsiteX4" fmla="*/ 0 w 386729"/>
                <a:gd name="connsiteY4" fmla="*/ 0 h 386919"/>
                <a:gd name="connsiteX5" fmla="*/ 386729 w 386729"/>
                <a:gd name="connsiteY5" fmla="*/ 386919 h 386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6729" h="386919">
                  <a:moveTo>
                    <a:pt x="386729" y="386919"/>
                  </a:moveTo>
                  <a:lnTo>
                    <a:pt x="386729" y="386919"/>
                  </a:lnTo>
                  <a:lnTo>
                    <a:pt x="386729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213649"/>
                    <a:pt x="173185" y="386919"/>
                    <a:pt x="386729" y="386919"/>
                  </a:cubicBezTo>
                  <a:close/>
                </a:path>
              </a:pathLst>
            </a:custGeom>
            <a:solidFill>
              <a:srgbClr val="FDC82F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17970527-3C49-CB44-AFFE-9BB2714236E9}"/>
                </a:ext>
              </a:extLst>
            </p:cNvPr>
            <p:cNvSpPr/>
            <p:nvPr/>
          </p:nvSpPr>
          <p:spPr>
            <a:xfrm>
              <a:off x="11426160" y="4250366"/>
              <a:ext cx="835148" cy="372863"/>
            </a:xfrm>
            <a:custGeom>
              <a:avLst/>
              <a:gdLst>
                <a:gd name="connsiteX0" fmla="*/ 0 w 835148"/>
                <a:gd name="connsiteY0" fmla="*/ 372863 h 372863"/>
                <a:gd name="connsiteX1" fmla="*/ 835149 w 835148"/>
                <a:gd name="connsiteY1" fmla="*/ 372863 h 372863"/>
                <a:gd name="connsiteX2" fmla="*/ 417639 w 835148"/>
                <a:gd name="connsiteY2" fmla="*/ 0 h 372863"/>
                <a:gd name="connsiteX3" fmla="*/ 0 w 835148"/>
                <a:gd name="connsiteY3" fmla="*/ 372863 h 37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5148" h="372863">
                  <a:moveTo>
                    <a:pt x="0" y="372863"/>
                  </a:moveTo>
                  <a:lnTo>
                    <a:pt x="835149" y="372863"/>
                  </a:lnTo>
                  <a:cubicBezTo>
                    <a:pt x="811521" y="163048"/>
                    <a:pt x="633611" y="0"/>
                    <a:pt x="417639" y="0"/>
                  </a:cubicBezTo>
                  <a:cubicBezTo>
                    <a:pt x="201540" y="128"/>
                    <a:pt x="23629" y="163176"/>
                    <a:pt x="0" y="372863"/>
                  </a:cubicBez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C94E3B6D-6FD7-1C4A-8074-F73B10F829D1}"/>
                </a:ext>
              </a:extLst>
            </p:cNvPr>
            <p:cNvSpPr/>
            <p:nvPr userDrawn="1"/>
          </p:nvSpPr>
          <p:spPr>
            <a:xfrm>
              <a:off x="3913724" y="4708991"/>
              <a:ext cx="376197" cy="377186"/>
            </a:xfrm>
            <a:custGeom>
              <a:avLst/>
              <a:gdLst>
                <a:gd name="connsiteX0" fmla="*/ 376029 w 376197"/>
                <a:gd name="connsiteY0" fmla="*/ 370031 h 377186"/>
                <a:gd name="connsiteX1" fmla="*/ 5519 w 376197"/>
                <a:gd name="connsiteY1" fmla="*/ 234 h 377186"/>
                <a:gd name="connsiteX2" fmla="*/ 793 w 376197"/>
                <a:gd name="connsiteY2" fmla="*/ 1001 h 377186"/>
                <a:gd name="connsiteX3" fmla="*/ 410 w 376197"/>
                <a:gd name="connsiteY3" fmla="*/ 5473 h 377186"/>
                <a:gd name="connsiteX4" fmla="*/ 364917 w 376197"/>
                <a:gd name="connsiteY4" fmla="*/ 376292 h 377186"/>
                <a:gd name="connsiteX5" fmla="*/ 375773 w 376197"/>
                <a:gd name="connsiteY5" fmla="*/ 377187 h 377186"/>
                <a:gd name="connsiteX6" fmla="*/ 376029 w 376197"/>
                <a:gd name="connsiteY6" fmla="*/ 370031 h 377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6197" h="377186">
                  <a:moveTo>
                    <a:pt x="376029" y="370031"/>
                  </a:moveTo>
                  <a:cubicBezTo>
                    <a:pt x="385352" y="-22127"/>
                    <a:pt x="5519" y="234"/>
                    <a:pt x="5519" y="234"/>
                  </a:cubicBezTo>
                  <a:lnTo>
                    <a:pt x="793" y="1001"/>
                  </a:lnTo>
                  <a:lnTo>
                    <a:pt x="410" y="5473"/>
                  </a:lnTo>
                  <a:cubicBezTo>
                    <a:pt x="410" y="5473"/>
                    <a:pt x="-26922" y="347925"/>
                    <a:pt x="364917" y="376292"/>
                  </a:cubicBezTo>
                  <a:lnTo>
                    <a:pt x="375773" y="377187"/>
                  </a:lnTo>
                  <a:lnTo>
                    <a:pt x="376029" y="370031"/>
                  </a:lnTo>
                  <a:close/>
                </a:path>
              </a:pathLst>
            </a:custGeom>
            <a:solidFill>
              <a:srgbClr val="339966"/>
            </a:solidFill>
            <a:ln w="127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2" name="Picture 1" descr="A logo for a company&#10;&#10;Description automatically generated">
            <a:extLst>
              <a:ext uri="{FF2B5EF4-FFF2-40B4-BE49-F238E27FC236}">
                <a16:creationId xmlns:a16="http://schemas.microsoft.com/office/drawing/2014/main" id="{A7DEA8ED-65D3-7C5C-1455-A2FCD146FD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5384" y="1135919"/>
            <a:ext cx="1994872" cy="124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22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lide_5_no_patter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A1E5EC7-8D90-5147-A208-42D651E6A2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1578" y="2822579"/>
            <a:ext cx="5889554" cy="1984549"/>
          </a:xfrm>
        </p:spPr>
        <p:txBody>
          <a:bodyPr anchor="t">
            <a:noAutofit/>
          </a:bodyPr>
          <a:lstStyle>
            <a:lvl1pPr algn="l">
              <a:lnSpc>
                <a:spcPts val="5300"/>
              </a:lnSpc>
              <a:defRPr sz="4400">
                <a:solidFill>
                  <a:schemeClr val="bg1"/>
                </a:solidFill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B37E78F-8922-644B-A205-926B485995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65414" y="0"/>
            <a:ext cx="5426587" cy="6858000"/>
          </a:xfrm>
          <a:custGeom>
            <a:avLst/>
            <a:gdLst>
              <a:gd name="connsiteX0" fmla="*/ 1564729 w 5426587"/>
              <a:gd name="connsiteY0" fmla="*/ 0 h 6858000"/>
              <a:gd name="connsiteX1" fmla="*/ 5426587 w 5426587"/>
              <a:gd name="connsiteY1" fmla="*/ 0 h 6858000"/>
              <a:gd name="connsiteX2" fmla="*/ 5426587 w 5426587"/>
              <a:gd name="connsiteY2" fmla="*/ 6858000 h 6858000"/>
              <a:gd name="connsiteX3" fmla="*/ 1630382 w 5426587"/>
              <a:gd name="connsiteY3" fmla="*/ 6858000 h 6858000"/>
              <a:gd name="connsiteX4" fmla="*/ 1452075 w 5426587"/>
              <a:gd name="connsiteY4" fmla="*/ 6703104 h 6858000"/>
              <a:gd name="connsiteX5" fmla="*/ 3 w 5426587"/>
              <a:gd name="connsiteY5" fmla="*/ 3401494 h 6858000"/>
              <a:gd name="connsiteX6" fmla="*/ 1564729 w 5426587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6587" h="6858000">
                <a:moveTo>
                  <a:pt x="1564729" y="0"/>
                </a:moveTo>
                <a:lnTo>
                  <a:pt x="5426587" y="0"/>
                </a:lnTo>
                <a:lnTo>
                  <a:pt x="5426587" y="6858000"/>
                </a:lnTo>
                <a:lnTo>
                  <a:pt x="1630382" y="6858000"/>
                </a:lnTo>
                <a:lnTo>
                  <a:pt x="1452075" y="6703104"/>
                </a:lnTo>
                <a:cubicBezTo>
                  <a:pt x="559652" y="5884685"/>
                  <a:pt x="3" y="4708482"/>
                  <a:pt x="3" y="3401494"/>
                </a:cubicBezTo>
                <a:cubicBezTo>
                  <a:pt x="-1327" y="2092974"/>
                  <a:pt x="570604" y="849676"/>
                  <a:pt x="15647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C69B41-6962-9B49-8212-17DB9D7A552E}"/>
              </a:ext>
            </a:extLst>
          </p:cNvPr>
          <p:cNvSpPr txBox="1"/>
          <p:nvPr userDrawn="1"/>
        </p:nvSpPr>
        <p:spPr>
          <a:xfrm>
            <a:off x="432869" y="6405672"/>
            <a:ext cx="4722663" cy="16927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bg1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 NATION’S COOPERATIVE EXTENSION SYSTEM AND USDA.</a:t>
            </a:r>
            <a:endParaRPr lang="en-US" sz="500" b="0" i="0" dirty="0">
              <a:solidFill>
                <a:schemeClr val="bg1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A4C4278-9076-2309-B050-A74D79BC87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0800" y="5847146"/>
            <a:ext cx="811749" cy="507343"/>
          </a:xfrm>
          <a:prstGeom prst="rect">
            <a:avLst/>
          </a:prstGeom>
        </p:spPr>
      </p:pic>
      <p:pic>
        <p:nvPicPr>
          <p:cNvPr id="3" name="Picture 2" descr="A logo of a four-h clover&#10;&#10;Description automatically generated">
            <a:extLst>
              <a:ext uri="{FF2B5EF4-FFF2-40B4-BE49-F238E27FC236}">
                <a16:creationId xmlns:a16="http://schemas.microsoft.com/office/drawing/2014/main" id="{FE311357-CD6A-BCCF-BE3D-23EC57A8D9E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3092" y="6004119"/>
            <a:ext cx="347781" cy="347781"/>
          </a:xfrm>
          <a:prstGeom prst="rect">
            <a:avLst/>
          </a:prstGeom>
        </p:spPr>
      </p:pic>
      <p:pic>
        <p:nvPicPr>
          <p:cNvPr id="4" name="Picture 3" descr="A white logo with a black background&#10;&#10;Description automatically generated">
            <a:extLst>
              <a:ext uri="{FF2B5EF4-FFF2-40B4-BE49-F238E27FC236}">
                <a16:creationId xmlns:a16="http://schemas.microsoft.com/office/drawing/2014/main" id="{05156A26-573E-7575-6631-F3291097168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552819" y="5954415"/>
            <a:ext cx="841011" cy="420506"/>
          </a:xfrm>
          <a:prstGeom prst="rect">
            <a:avLst/>
          </a:prstGeom>
        </p:spPr>
      </p:pic>
      <p:pic>
        <p:nvPicPr>
          <p:cNvPr id="6" name="Picture 5" descr="A logo with a four leaf clover&#10;&#10;Description automatically generated">
            <a:extLst>
              <a:ext uri="{FF2B5EF4-FFF2-40B4-BE49-F238E27FC236}">
                <a16:creationId xmlns:a16="http://schemas.microsoft.com/office/drawing/2014/main" id="{DC7DC715-DFFA-9BCB-068D-C67DDF2E9AB3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488743" y="5936165"/>
            <a:ext cx="949094" cy="44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292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lide_6_no_patter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8A1E5EC7-8D90-5147-A208-42D651E6A2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1578" y="2822579"/>
            <a:ext cx="5889554" cy="1984549"/>
          </a:xfrm>
        </p:spPr>
        <p:txBody>
          <a:bodyPr anchor="t">
            <a:noAutofit/>
          </a:bodyPr>
          <a:lstStyle>
            <a:lvl1pPr algn="l">
              <a:lnSpc>
                <a:spcPts val="5300"/>
              </a:lnSpc>
              <a:defRPr sz="4400">
                <a:solidFill>
                  <a:schemeClr val="tx1"/>
                </a:solidFill>
                <a:latin typeface="Akzidenz-Grotesk Pro Bold Ext" panose="02000805060000020004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B37E78F-8922-644B-A205-926B485995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65414" y="0"/>
            <a:ext cx="5426587" cy="6858000"/>
          </a:xfrm>
          <a:custGeom>
            <a:avLst/>
            <a:gdLst>
              <a:gd name="connsiteX0" fmla="*/ 1564729 w 5426587"/>
              <a:gd name="connsiteY0" fmla="*/ 0 h 6858000"/>
              <a:gd name="connsiteX1" fmla="*/ 5426587 w 5426587"/>
              <a:gd name="connsiteY1" fmla="*/ 0 h 6858000"/>
              <a:gd name="connsiteX2" fmla="*/ 5426587 w 5426587"/>
              <a:gd name="connsiteY2" fmla="*/ 6858000 h 6858000"/>
              <a:gd name="connsiteX3" fmla="*/ 1630382 w 5426587"/>
              <a:gd name="connsiteY3" fmla="*/ 6858000 h 6858000"/>
              <a:gd name="connsiteX4" fmla="*/ 1452075 w 5426587"/>
              <a:gd name="connsiteY4" fmla="*/ 6703104 h 6858000"/>
              <a:gd name="connsiteX5" fmla="*/ 3 w 5426587"/>
              <a:gd name="connsiteY5" fmla="*/ 3401494 h 6858000"/>
              <a:gd name="connsiteX6" fmla="*/ 1564729 w 5426587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26587" h="6858000">
                <a:moveTo>
                  <a:pt x="1564729" y="0"/>
                </a:moveTo>
                <a:lnTo>
                  <a:pt x="5426587" y="0"/>
                </a:lnTo>
                <a:lnTo>
                  <a:pt x="5426587" y="6858000"/>
                </a:lnTo>
                <a:lnTo>
                  <a:pt x="1630382" y="6858000"/>
                </a:lnTo>
                <a:lnTo>
                  <a:pt x="1452075" y="6703104"/>
                </a:lnTo>
                <a:cubicBezTo>
                  <a:pt x="559652" y="5884685"/>
                  <a:pt x="3" y="4708482"/>
                  <a:pt x="3" y="3401494"/>
                </a:cubicBezTo>
                <a:cubicBezTo>
                  <a:pt x="-1327" y="2092974"/>
                  <a:pt x="570604" y="849676"/>
                  <a:pt x="15647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074130-C2D6-D79A-5A9A-AD8A32139C6A}"/>
              </a:ext>
            </a:extLst>
          </p:cNvPr>
          <p:cNvSpPr txBox="1"/>
          <p:nvPr userDrawn="1"/>
        </p:nvSpPr>
        <p:spPr>
          <a:xfrm>
            <a:off x="3826696" y="6408644"/>
            <a:ext cx="2449051" cy="24622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4-H IS THE YOUTH DEVELOPMENT ORGANIZATION OF OUR</a:t>
            </a:r>
          </a:p>
          <a:p>
            <a:pPr algn="l"/>
            <a:r>
              <a:rPr lang="en-US" sz="500" b="0" i="0" u="none" strike="noStrike" kern="1200" dirty="0">
                <a:solidFill>
                  <a:schemeClr val="accent6"/>
                </a:solidFill>
                <a:effectLst/>
                <a:latin typeface="Akzidenz-Grotesk Pro Ext" panose="02000504040000020003" pitchFamily="2" charset="0"/>
                <a:ea typeface="+mn-ea"/>
                <a:cs typeface="+mn-cs"/>
              </a:rPr>
              <a:t>NATION’S COOPERATIVE EXTENSION SYSTEM AND USDA.</a:t>
            </a:r>
            <a:endParaRPr lang="en-US" sz="500" b="0" i="0" dirty="0">
              <a:solidFill>
                <a:schemeClr val="accent6"/>
              </a:solidFill>
              <a:latin typeface="Akzidenz-Grotesk Pro Ext" panose="02000504040000020003" pitchFamily="2" charset="0"/>
            </a:endParaRPr>
          </a:p>
        </p:txBody>
      </p:sp>
      <p:pic>
        <p:nvPicPr>
          <p:cNvPr id="10" name="Google Shape;20;p16">
            <a:extLst>
              <a:ext uri="{FF2B5EF4-FFF2-40B4-BE49-F238E27FC236}">
                <a16:creationId xmlns:a16="http://schemas.microsoft.com/office/drawing/2014/main" id="{9F7820AA-F1BC-23E5-057E-3B796BFA37E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1445927" y="6342784"/>
            <a:ext cx="879489" cy="381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1;p16">
            <a:extLst>
              <a:ext uri="{FF2B5EF4-FFF2-40B4-BE49-F238E27FC236}">
                <a16:creationId xmlns:a16="http://schemas.microsoft.com/office/drawing/2014/main" id="{8AF7D0C2-9723-053C-62C1-BA6441AAE785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/>
          <a:stretch/>
        </p:blipFill>
        <p:spPr>
          <a:xfrm>
            <a:off x="3383464" y="6369484"/>
            <a:ext cx="324010" cy="3242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2;p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4F3A64D-3479-5FF3-754C-CF54F9615D54}"/>
              </a:ext>
            </a:extLst>
          </p:cNvPr>
          <p:cNvPicPr preferRelativeResize="0"/>
          <p:nvPr userDrawn="1"/>
        </p:nvPicPr>
        <p:blipFill rotWithShape="1">
          <a:blip r:embed="rId4">
            <a:alphaModFix/>
          </a:blip>
          <a:srcRect/>
          <a:stretch/>
        </p:blipFill>
        <p:spPr>
          <a:xfrm>
            <a:off x="2447664" y="6373429"/>
            <a:ext cx="738538" cy="294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A logo for a company&#10;&#10;Description automatically generated">
            <a:extLst>
              <a:ext uri="{FF2B5EF4-FFF2-40B4-BE49-F238E27FC236}">
                <a16:creationId xmlns:a16="http://schemas.microsoft.com/office/drawing/2014/main" id="{98F25C4B-2B52-AE9D-F4DF-ABE806BF5A5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31991" y="6219879"/>
            <a:ext cx="750071" cy="468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00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FF76C3-6031-4347-BE84-F47E4AD2A9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789D40-9AD4-D144-8D10-985B574E14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7DB90D-6A99-994D-9352-F55C83683D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A2A4A7-9CCA-9B41-9142-13D12C1BDC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NATIONAL 4-H COUNCIL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150827-64A3-C649-A6C4-E3F5E99D5E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850640-8C2B-334E-A959-C1C1C7866A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923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703" r:id="rId7"/>
    <p:sldLayoutId id="2147483666" r:id="rId8"/>
    <p:sldLayoutId id="2147483667" r:id="rId9"/>
    <p:sldLayoutId id="2147483668" r:id="rId10"/>
    <p:sldLayoutId id="2147483669" r:id="rId11"/>
    <p:sldLayoutId id="2147483671" r:id="rId12"/>
    <p:sldLayoutId id="2147483672" r:id="rId13"/>
    <p:sldLayoutId id="2147483688" r:id="rId14"/>
    <p:sldLayoutId id="2147483704" r:id="rId15"/>
    <p:sldLayoutId id="2147483705" r:id="rId16"/>
    <p:sldLayoutId id="2147483714" r:id="rId17"/>
    <p:sldLayoutId id="2147483715" r:id="rId18"/>
    <p:sldLayoutId id="2147483702" r:id="rId19"/>
    <p:sldLayoutId id="2147483700" r:id="rId20"/>
    <p:sldLayoutId id="2147483701" r:id="rId21"/>
    <p:sldLayoutId id="2147483678" r:id="rId22"/>
    <p:sldLayoutId id="2147483679" r:id="rId23"/>
    <p:sldLayoutId id="2147483677" r:id="rId24"/>
    <p:sldLayoutId id="2147483680" r:id="rId25"/>
    <p:sldLayoutId id="2147483681" r:id="rId26"/>
    <p:sldLayoutId id="2147483682" r:id="rId27"/>
    <p:sldLayoutId id="2147483683" r:id="rId28"/>
    <p:sldLayoutId id="2147483684" r:id="rId29"/>
    <p:sldLayoutId id="2147483685" r:id="rId30"/>
    <p:sldLayoutId id="2147483690" r:id="rId31"/>
    <p:sldLayoutId id="2147483673" r:id="rId32"/>
    <p:sldLayoutId id="2147483674" r:id="rId33"/>
    <p:sldLayoutId id="2147483716" r:id="rId34"/>
    <p:sldLayoutId id="2147483718" r:id="rId35"/>
    <p:sldLayoutId id="2147483719" r:id="rId36"/>
    <p:sldLayoutId id="2147483717" r:id="rId37"/>
    <p:sldLayoutId id="2147483675" r:id="rId38"/>
    <p:sldLayoutId id="2147483676" r:id="rId39"/>
    <p:sldLayoutId id="2147483686" r:id="rId40"/>
    <p:sldLayoutId id="2147483687" r:id="rId41"/>
    <p:sldLayoutId id="2147483670" r:id="rId42"/>
    <p:sldLayoutId id="2147483655" r:id="rId43"/>
    <p:sldLayoutId id="2147483689" r:id="rId44"/>
    <p:sldLayoutId id="2147483693" r:id="rId45"/>
    <p:sldLayoutId id="2147483694" r:id="rId46"/>
    <p:sldLayoutId id="2147483699" r:id="rId47"/>
    <p:sldLayoutId id="2147483691" r:id="rId48"/>
    <p:sldLayoutId id="2147483695" r:id="rId49"/>
    <p:sldLayoutId id="2147483697" r:id="rId50"/>
    <p:sldLayoutId id="2147483692" r:id="rId51"/>
    <p:sldLayoutId id="2147483696" r:id="rId52"/>
    <p:sldLayoutId id="2147483698" r:id="rId53"/>
    <p:sldLayoutId id="2147483713" r:id="rId5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61.png"/><Relationship Id="rId4" Type="http://schemas.openxmlformats.org/officeDocument/2006/relationships/image" Target="../media/image6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0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1B617-EB25-E342-AB49-C49AE71B98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54757" y="2587449"/>
            <a:ext cx="6708159" cy="1658231"/>
          </a:xfrm>
        </p:spPr>
        <p:txBody>
          <a:bodyPr/>
          <a:lstStyle/>
          <a:p>
            <a:r>
              <a:rPr lang="en-US" sz="4000" b="1" i="0" u="none" strike="noStrike" baseline="0" dirty="0">
                <a:latin typeface="Calibri" panose="020F0502020204030204" pitchFamily="34" charset="0"/>
              </a:rPr>
              <a:t>Introduction to Evaluative Thinking &amp; Theory of Action</a:t>
            </a:r>
            <a:endParaRPr lang="en-US" sz="4000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49A0A3F-48B3-B078-6A65-65B2D2681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5130" y="2551011"/>
            <a:ext cx="2506319" cy="156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35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Placeholder 42" descr="A picture containing building, person, outdoor&#10;&#10;Description automatically generated">
            <a:extLst>
              <a:ext uri="{FF2B5EF4-FFF2-40B4-BE49-F238E27FC236}">
                <a16:creationId xmlns:a16="http://schemas.microsoft.com/office/drawing/2014/main" id="{15E17C44-5999-DB49-A2B7-F046642E765A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7514" y="348030"/>
            <a:ext cx="2786012" cy="6291072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939CA3-4B9D-2D46-9082-349269027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0640-8C2B-334E-A959-C1C1C7866A61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A6BD4F-F970-7E49-B9F6-6FCE5DB64C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7609" y="219808"/>
            <a:ext cx="4879660" cy="1250673"/>
          </a:xfrm>
          <a:solidFill>
            <a:schemeClr val="accent6">
              <a:lumMod val="85000"/>
              <a:lumOff val="15000"/>
            </a:schemeClr>
          </a:solidFill>
        </p:spPr>
        <p:txBody>
          <a:bodyPr anchor="ctr"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Indicators of Evaluative Thinking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6677159-F670-2248-99D2-546DFD72F5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Reflecting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D005F69-5401-8641-948B-1400C06D3CB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Perspectives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4291323-0CC2-0448-A97B-01B5FA51CAF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Projecting</a:t>
            </a:r>
          </a:p>
        </p:txBody>
      </p:sp>
      <p:pic>
        <p:nvPicPr>
          <p:cNvPr id="31" name="Picture Placeholder 30" descr="A child in a body of water&#10;&#10;Description automatically generated with low confidence">
            <a:extLst>
              <a:ext uri="{FF2B5EF4-FFF2-40B4-BE49-F238E27FC236}">
                <a16:creationId xmlns:a16="http://schemas.microsoft.com/office/drawing/2014/main" id="{28D7AEA4-21CE-8D42-907A-D856A37033F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5" name="Picture Placeholder 34" descr="A picture containing text, person, indoor, working&#10;&#10;Description automatically generated">
            <a:extLst>
              <a:ext uri="{FF2B5EF4-FFF2-40B4-BE49-F238E27FC236}">
                <a16:creationId xmlns:a16="http://schemas.microsoft.com/office/drawing/2014/main" id="{EFD257A5-ED29-AD48-B1C6-AACAD3EFB84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9" name="Picture Placeholder 38" descr="A group of people running&#10;&#10;Description automatically generated with medium confidence">
            <a:extLst>
              <a:ext uri="{FF2B5EF4-FFF2-40B4-BE49-F238E27FC236}">
                <a16:creationId xmlns:a16="http://schemas.microsoft.com/office/drawing/2014/main" id="{7B2635B5-8E99-EB44-A7BB-FFCB1C611B3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BEB780-D81A-3C57-487A-EAFB51B17700}"/>
              </a:ext>
            </a:extLst>
          </p:cNvPr>
          <p:cNvSpPr txBox="1"/>
          <p:nvPr/>
        </p:nvSpPr>
        <p:spPr>
          <a:xfrm>
            <a:off x="159669" y="5670480"/>
            <a:ext cx="7652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Fiero, L., Codd, H., Gill, S., Pham, P., </a:t>
            </a:r>
            <a:r>
              <a:rPr lang="en-US" sz="1200" dirty="0" err="1"/>
              <a:t>Targos</a:t>
            </a:r>
            <a:r>
              <a:rPr lang="en-US" sz="1200" dirty="0"/>
              <a:t>, P., &amp; </a:t>
            </a:r>
            <a:r>
              <a:rPr lang="en-US" sz="1200" dirty="0" err="1"/>
              <a:t>Wilce</a:t>
            </a:r>
            <a:r>
              <a:rPr lang="en-US" sz="1200" dirty="0"/>
              <a:t>, M. (2018). Evaluative thinking in practice: The National Asthma Control Program, In A. T, Vo &amp; T. Archibald (Eds.), </a:t>
            </a:r>
            <a:r>
              <a:rPr lang="en-US" sz="1200" i="1" dirty="0"/>
              <a:t>Evaluative Thinking. New Directions for Evaluation, 158, </a:t>
            </a:r>
            <a:r>
              <a:rPr lang="en-US" sz="1200" dirty="0"/>
              <a:t>49-72.</a:t>
            </a:r>
          </a:p>
        </p:txBody>
      </p:sp>
    </p:spTree>
    <p:extLst>
      <p:ext uri="{BB962C8B-B14F-4D97-AF65-F5344CB8AC3E}">
        <p14:creationId xmlns:p14="http://schemas.microsoft.com/office/powerpoint/2010/main" val="3831464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Placeholder 42" descr="A picture containing building, person, outdoor&#10;&#10;Description automatically generated">
            <a:extLst>
              <a:ext uri="{FF2B5EF4-FFF2-40B4-BE49-F238E27FC236}">
                <a16:creationId xmlns:a16="http://schemas.microsoft.com/office/drawing/2014/main" id="{15E17C44-5999-DB49-A2B7-F046642E765A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7514" y="348030"/>
            <a:ext cx="2786012" cy="6291072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939CA3-4B9D-2D46-9082-349269027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0640-8C2B-334E-A959-C1C1C7866A6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6677159-F670-2248-99D2-546DFD72F5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019242" y="4197021"/>
            <a:ext cx="2909888" cy="113506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Valuing Evaluation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D005F69-5401-8641-948B-1400C06D3CB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770610" y="4197021"/>
            <a:ext cx="2909888" cy="113506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Use</a:t>
            </a:r>
          </a:p>
        </p:txBody>
      </p:sp>
      <p:pic>
        <p:nvPicPr>
          <p:cNvPr id="31" name="Picture Placeholder 30" descr="A child in a body of water&#10;&#10;Description automatically generated with low confidence">
            <a:extLst>
              <a:ext uri="{FF2B5EF4-FFF2-40B4-BE49-F238E27FC236}">
                <a16:creationId xmlns:a16="http://schemas.microsoft.com/office/drawing/2014/main" id="{28D7AEA4-21CE-8D42-907A-D856A37033F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46096" y="2562096"/>
            <a:ext cx="1456181" cy="1456181"/>
          </a:xfrm>
        </p:spPr>
      </p:pic>
      <p:pic>
        <p:nvPicPr>
          <p:cNvPr id="35" name="Picture Placeholder 34" descr="A picture containing text, person, indoor, working&#10;&#10;Description automatically generated">
            <a:extLst>
              <a:ext uri="{FF2B5EF4-FFF2-40B4-BE49-F238E27FC236}">
                <a16:creationId xmlns:a16="http://schemas.microsoft.com/office/drawing/2014/main" id="{EFD257A5-ED29-AD48-B1C6-AACAD3EFB84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97464" y="2522531"/>
            <a:ext cx="1456181" cy="1456181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AC2F03-92A0-B212-8F00-83C3DAF7613E}"/>
              </a:ext>
            </a:extLst>
          </p:cNvPr>
          <p:cNvSpPr txBox="1"/>
          <p:nvPr/>
        </p:nvSpPr>
        <p:spPr>
          <a:xfrm>
            <a:off x="159669" y="5670480"/>
            <a:ext cx="7652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Fiero, L., Codd, H., Gill, S., Pham, P., </a:t>
            </a:r>
            <a:r>
              <a:rPr lang="en-US" sz="1200" dirty="0" err="1"/>
              <a:t>Targos</a:t>
            </a:r>
            <a:r>
              <a:rPr lang="en-US" sz="1200" dirty="0"/>
              <a:t>, P., &amp; </a:t>
            </a:r>
            <a:r>
              <a:rPr lang="en-US" sz="1200" dirty="0" err="1"/>
              <a:t>Wilce</a:t>
            </a:r>
            <a:r>
              <a:rPr lang="en-US" sz="1200" dirty="0"/>
              <a:t>, M. (2018). Evaluative thinking in practice: The National Asthma Control Program, In A. T, Vo &amp; T. Archibald (Eds.), </a:t>
            </a:r>
            <a:r>
              <a:rPr lang="en-US" sz="1200" i="1" dirty="0"/>
              <a:t>Evaluative Thinking. New Directions for Evaluation, 158, </a:t>
            </a:r>
            <a:r>
              <a:rPr lang="en-US" sz="1200" dirty="0"/>
              <a:t>49-72.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1CF46AE-CD11-15EF-1604-A94A3C1FD6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7609" y="219808"/>
            <a:ext cx="4879660" cy="1250673"/>
          </a:xfrm>
          <a:solidFill>
            <a:schemeClr val="accent6">
              <a:lumMod val="85000"/>
              <a:lumOff val="15000"/>
            </a:schemeClr>
          </a:solidFill>
        </p:spPr>
        <p:txBody>
          <a:bodyPr anchor="ctr">
            <a:norm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Indicators of Evaluative Thinking</a:t>
            </a:r>
          </a:p>
        </p:txBody>
      </p:sp>
    </p:spTree>
    <p:extLst>
      <p:ext uri="{BB962C8B-B14F-4D97-AF65-F5344CB8AC3E}">
        <p14:creationId xmlns:p14="http://schemas.microsoft.com/office/powerpoint/2010/main" val="31531593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D2831A-1304-A672-C8F0-BE21E5227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0640-8C2B-334E-A959-C1C1C7866A61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4" name="Graphic 3" descr="Head with gears with solid fill">
            <a:extLst>
              <a:ext uri="{FF2B5EF4-FFF2-40B4-BE49-F238E27FC236}">
                <a16:creationId xmlns:a16="http://schemas.microsoft.com/office/drawing/2014/main" id="{49F047C0-8C26-CB5E-71EA-885F1F67BA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6431573" y="849924"/>
            <a:ext cx="4900246" cy="4900246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1909E4E-B167-245C-3F7F-F0D97FF8BC47}"/>
              </a:ext>
            </a:extLst>
          </p:cNvPr>
          <p:cNvSpPr/>
          <p:nvPr/>
        </p:nvSpPr>
        <p:spPr>
          <a:xfrm>
            <a:off x="1191358" y="1538654"/>
            <a:ext cx="4813788" cy="3877408"/>
          </a:xfrm>
          <a:prstGeom prst="roundRect">
            <a:avLst/>
          </a:prstGeom>
          <a:solidFill>
            <a:schemeClr val="bg2"/>
          </a:solidFill>
          <a:ln w="76200" cap="flat">
            <a:solidFill>
              <a:schemeClr val="accent6">
                <a:lumMod val="75000"/>
                <a:lumOff val="25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sz="4400" dirty="0">
                <a:solidFill>
                  <a:schemeClr val="accent2">
                    <a:lumMod val="25000"/>
                  </a:schemeClr>
                </a:solidFill>
              </a:rPr>
              <a:t>What are some ways that you think evaluatively?</a:t>
            </a:r>
          </a:p>
        </p:txBody>
      </p:sp>
    </p:spTree>
    <p:extLst>
      <p:ext uri="{BB962C8B-B14F-4D97-AF65-F5344CB8AC3E}">
        <p14:creationId xmlns:p14="http://schemas.microsoft.com/office/powerpoint/2010/main" val="42422697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27FBC6B-2BB7-43DB-16E4-03EDE2E30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0640-8C2B-334E-A959-C1C1C7866A61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B950E2B-6CE5-DCE9-8B97-897E6F4EEB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4686641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29052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27FBC6B-2BB7-43DB-16E4-03EDE2E30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0640-8C2B-334E-A959-C1C1C7866A61}" type="slidenum">
              <a:rPr lang="en-US" smtClean="0"/>
              <a:pPr/>
              <a:t>14</a:t>
            </a:fld>
            <a:endParaRPr lang="en-US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B950E2B-6CE5-DCE9-8B97-897E6F4EEB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9519924"/>
              </p:ext>
            </p:extLst>
          </p:nvPr>
        </p:nvGraphicFramePr>
        <p:xfrm>
          <a:off x="4062046" y="1288073"/>
          <a:ext cx="3714750" cy="3903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3C2B6F9C-220A-71D2-26FC-A0CCE838F3F1}"/>
              </a:ext>
            </a:extLst>
          </p:cNvPr>
          <p:cNvSpPr/>
          <p:nvPr/>
        </p:nvSpPr>
        <p:spPr>
          <a:xfrm>
            <a:off x="866042" y="1789235"/>
            <a:ext cx="2980593" cy="3028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6"/>
                </a:solidFill>
              </a:rPr>
              <a:t>Describes how change occurs for individuals, groups, or communities.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6918F0F-EAD9-CAA2-4DB8-71457B0B3E3C}"/>
              </a:ext>
            </a:extLst>
          </p:cNvPr>
          <p:cNvSpPr/>
          <p:nvPr/>
        </p:nvSpPr>
        <p:spPr>
          <a:xfrm>
            <a:off x="7992207" y="1789235"/>
            <a:ext cx="2980593" cy="3028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accent6"/>
                </a:solidFill>
              </a:rPr>
              <a:t>Describes how a program is designed and delivered.</a:t>
            </a:r>
          </a:p>
        </p:txBody>
      </p:sp>
    </p:spTree>
    <p:extLst>
      <p:ext uri="{BB962C8B-B14F-4D97-AF65-F5344CB8AC3E}">
        <p14:creationId xmlns:p14="http://schemas.microsoft.com/office/powerpoint/2010/main" val="36887928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55AC00-6030-304C-9B4E-0950A3EFB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0640-8C2B-334E-A959-C1C1C7866A61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7EF9240-95E9-832D-8DF6-C30B4B0952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255" y="413238"/>
            <a:ext cx="3976030" cy="559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1066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nk and orange rectangular shapes&#10;&#10;Description automatically generated">
            <a:extLst>
              <a:ext uri="{FF2B5EF4-FFF2-40B4-BE49-F238E27FC236}">
                <a16:creationId xmlns:a16="http://schemas.microsoft.com/office/drawing/2014/main" id="{4E417D88-D933-3109-DBCF-1195E096CC2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11315" y="1311845"/>
            <a:ext cx="7801707" cy="49632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4F6299B-ADA4-D74F-A045-5A7FA9385C49}"/>
              </a:ext>
            </a:extLst>
          </p:cNvPr>
          <p:cNvSpPr txBox="1"/>
          <p:nvPr/>
        </p:nvSpPr>
        <p:spPr>
          <a:xfrm>
            <a:off x="4427658" y="2685479"/>
            <a:ext cx="22640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/>
              <a:t>Think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EA3182-15A8-090B-D035-4BF5A5F1BE64}"/>
              </a:ext>
            </a:extLst>
          </p:cNvPr>
          <p:cNvSpPr txBox="1"/>
          <p:nvPr/>
        </p:nvSpPr>
        <p:spPr>
          <a:xfrm>
            <a:off x="5648323" y="4029237"/>
            <a:ext cx="22640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/>
              <a:t>Share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55AC00-6030-304C-9B4E-0950A3EFB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0640-8C2B-334E-A959-C1C1C7866A61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2E8B366-A4AC-58E2-383C-60AE94413CC3}"/>
              </a:ext>
            </a:extLst>
          </p:cNvPr>
          <p:cNvSpPr txBox="1"/>
          <p:nvPr/>
        </p:nvSpPr>
        <p:spPr>
          <a:xfrm flipH="1">
            <a:off x="778117" y="575896"/>
            <a:ext cx="1070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/>
              <a:t>What Theories of Change have you used?</a:t>
            </a:r>
          </a:p>
        </p:txBody>
      </p:sp>
    </p:spTree>
    <p:extLst>
      <p:ext uri="{BB962C8B-B14F-4D97-AF65-F5344CB8AC3E}">
        <p14:creationId xmlns:p14="http://schemas.microsoft.com/office/powerpoint/2010/main" val="18218285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82526B-0F05-DB10-692C-5ED2BE6C3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0640-8C2B-334E-A959-C1C1C7866A61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F80875-DC05-2F21-991F-0A69E49A2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4224"/>
            <a:ext cx="12192000" cy="534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4862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8196C7B-EBF5-58CD-856E-E9E9D5ED26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0169" y="751741"/>
            <a:ext cx="5349569" cy="5161085"/>
          </a:xfrm>
        </p:spPr>
        <p:txBody>
          <a:bodyPr/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Describe one way you might use the 4-H Thriving Model to develop a Theory of Action.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dirty="0"/>
              <a:t>Select a representative from your group to describe your group’s idea to the larger group.</a:t>
            </a:r>
          </a:p>
        </p:txBody>
      </p:sp>
      <p:pic>
        <p:nvPicPr>
          <p:cNvPr id="4" name="Picture 3" descr="A poster of a flower growing from a soil&#10;&#10;Description automatically generated">
            <a:extLst>
              <a:ext uri="{FF2B5EF4-FFF2-40B4-BE49-F238E27FC236}">
                <a16:creationId xmlns:a16="http://schemas.microsoft.com/office/drawing/2014/main" id="{94BD93D6-6BAB-DF53-F1C0-C12E8BFD4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9281" y="619858"/>
            <a:ext cx="4338115" cy="540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3591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713D83A4-DA96-985B-8318-84107C4ACB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4516207"/>
              </p:ext>
            </p:extLst>
          </p:nvPr>
        </p:nvGraphicFramePr>
        <p:xfrm>
          <a:off x="291123" y="578989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951820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0F9A1E-459E-0449-B7EE-DD116C273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0640-8C2B-334E-A959-C1C1C7866A6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F96D9F-8146-C04B-BCC3-8E98A7F144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Session Objectives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38A6F1-5980-324B-BA22-2CAF2C97B1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10000"/>
          </a:bodyPr>
          <a:lstStyle/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dirty="0"/>
              <a:t>Develop an understanding of evaluative thinking and why it is important in program planning and implementation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dirty="0"/>
              <a:t>Understand the difference between a program theory of change and theory of action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dirty="0"/>
              <a:t>Understand how the 4-H Thriving Model is both a theory of change and useful for developing a theory of action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dirty="0"/>
              <a:t>Understand the critical role that program planning and implementation plays in the subsequent achievement of outcomes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dirty="0"/>
              <a:t>Distinguish between summative and formative evaluation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Learn concrete strategies for implementing evaluative thinking in 4-H program planning and evaluation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pic>
        <p:nvPicPr>
          <p:cNvPr id="11" name="Picture Placeholder 10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76B963B3-FA16-9243-8F3E-731FAC192CBE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007600" y="420688"/>
            <a:ext cx="2184400" cy="966787"/>
          </a:xfrm>
        </p:spPr>
      </p:pic>
      <p:pic>
        <p:nvPicPr>
          <p:cNvPr id="9" name="Picture Placeholder 8" descr="A group of girls posing for a picture&#10;&#10;Description automatically generated with medium confidence">
            <a:extLst>
              <a:ext uri="{FF2B5EF4-FFF2-40B4-BE49-F238E27FC236}">
                <a16:creationId xmlns:a16="http://schemas.microsoft.com/office/drawing/2014/main" id="{D9578322-C21B-EA4B-892E-136A16E0F8BB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06000" y="4316413"/>
            <a:ext cx="2286000" cy="1014412"/>
          </a:xfrm>
        </p:spPr>
      </p:pic>
    </p:spTree>
    <p:extLst>
      <p:ext uri="{BB962C8B-B14F-4D97-AF65-F5344CB8AC3E}">
        <p14:creationId xmlns:p14="http://schemas.microsoft.com/office/powerpoint/2010/main" val="21250931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1FB16D-BBCE-30B1-A999-5E6BFDB64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0640-8C2B-334E-A959-C1C1C7866A61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8" name="Picture Placeholder 8" descr="A group of girls posing for a picture&#10;&#10;Description automatically generated with medium confidence">
            <a:extLst>
              <a:ext uri="{FF2B5EF4-FFF2-40B4-BE49-F238E27FC236}">
                <a16:creationId xmlns:a16="http://schemas.microsoft.com/office/drawing/2014/main" id="{DEE09EB1-3F95-B2BE-EBCE-C7462A99C10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" r="55"/>
          <a:stretch/>
        </p:blipFill>
        <p:spPr>
          <a:xfrm>
            <a:off x="7010400" y="1614488"/>
            <a:ext cx="2332038" cy="1033462"/>
          </a:xfrm>
        </p:spPr>
      </p:pic>
      <p:pic>
        <p:nvPicPr>
          <p:cNvPr id="9" name="Picture Placeholder 17" descr="A person standing in front of a red curtain&#10;&#10;Description automatically generated with medium confidence">
            <a:extLst>
              <a:ext uri="{FF2B5EF4-FFF2-40B4-BE49-F238E27FC236}">
                <a16:creationId xmlns:a16="http://schemas.microsoft.com/office/drawing/2014/main" id="{113B92E8-208F-E84D-8F77-BE8088E55FB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0" r="210"/>
          <a:stretch/>
        </p:blipFill>
        <p:spPr>
          <a:xfrm>
            <a:off x="10899775" y="1611313"/>
            <a:ext cx="1033463" cy="2332037"/>
          </a:xfrm>
        </p:spPr>
      </p:pic>
      <p:pic>
        <p:nvPicPr>
          <p:cNvPr id="10" name="Picture Placeholder 13" descr="A picture containing building, person, outdoor&#10;&#10;Description automatically generated">
            <a:extLst>
              <a:ext uri="{FF2B5EF4-FFF2-40B4-BE49-F238E27FC236}">
                <a16:creationId xmlns:a16="http://schemas.microsoft.com/office/drawing/2014/main" id="{46FA512F-5142-D7B2-F298-D63DE28E0F21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" b="80"/>
          <a:stretch/>
        </p:blipFill>
        <p:spPr>
          <a:xfrm>
            <a:off x="9601200" y="5491163"/>
            <a:ext cx="2332038" cy="1033462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1FD2E05-3816-1A33-7DF4-7CDF2C1FF5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491686"/>
            <a:ext cx="5483297" cy="264208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1C1B569-3E79-389E-042D-629E4031F5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3318362"/>
            <a:ext cx="5483297" cy="264208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A1BF5F0-E425-1B04-8DBB-BA828B207312}"/>
              </a:ext>
            </a:extLst>
          </p:cNvPr>
          <p:cNvSpPr txBox="1"/>
          <p:nvPr/>
        </p:nvSpPr>
        <p:spPr>
          <a:xfrm>
            <a:off x="1222262" y="1628064"/>
            <a:ext cx="393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Program Design </a:t>
            </a:r>
            <a:r>
              <a:rPr lang="en-US" b="1" dirty="0">
                <a:sym typeface="Wingdings" panose="05000000000000000000" pitchFamily="2" charset="2"/>
              </a:rPr>
              <a:t> Theory of Change</a:t>
            </a:r>
            <a:endParaRPr lang="en-US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D0092D-F759-CB3D-9CB2-5B02C13AB884}"/>
              </a:ext>
            </a:extLst>
          </p:cNvPr>
          <p:cNvSpPr txBox="1"/>
          <p:nvPr/>
        </p:nvSpPr>
        <p:spPr>
          <a:xfrm>
            <a:off x="1138736" y="4454740"/>
            <a:ext cx="4413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Implementation Fidelity </a:t>
            </a:r>
            <a:r>
              <a:rPr lang="en-US" b="1" dirty="0">
                <a:sym typeface="Wingdings" panose="05000000000000000000" pitchFamily="2" charset="2"/>
              </a:rPr>
              <a:t> Theory of Action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58141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0E31FF-FF48-4944-9DB3-7B1876929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0640-8C2B-334E-A959-C1C1C7866A61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12" name="Picture Placeholder 11" descr="A picture containing building, person, outdoor&#10;&#10;Description automatically generated">
            <a:extLst>
              <a:ext uri="{FF2B5EF4-FFF2-40B4-BE49-F238E27FC236}">
                <a16:creationId xmlns:a16="http://schemas.microsoft.com/office/drawing/2014/main" id="{4C84724F-968F-9D4A-809E-9297CB5150B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0596" y="0"/>
            <a:ext cx="5601404" cy="6858000"/>
          </a:xfrm>
        </p:spPr>
      </p:pic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6F89E8BB-45B1-BE6D-8F2B-21FC35B792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9916612"/>
              </p:ext>
            </p:extLst>
          </p:nvPr>
        </p:nvGraphicFramePr>
        <p:xfrm>
          <a:off x="1082431" y="609762"/>
          <a:ext cx="3902808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62425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FAF58-6B9E-8249-912E-C07B134F94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716" y="1629497"/>
            <a:ext cx="7448388" cy="2555641"/>
          </a:xfrm>
        </p:spPr>
        <p:txBody>
          <a:bodyPr/>
          <a:lstStyle/>
          <a:p>
            <a:pPr algn="ctr"/>
            <a:r>
              <a:rPr lang="en-US" sz="4000" dirty="0"/>
              <a:t>Concrete Strategies for Implementing </a:t>
            </a:r>
            <a:br>
              <a:rPr lang="en-US" sz="4000" dirty="0"/>
            </a:br>
            <a:r>
              <a:rPr lang="en-US" sz="4000" dirty="0"/>
              <a:t>Evaluative Thinking</a:t>
            </a:r>
          </a:p>
        </p:txBody>
      </p:sp>
    </p:spTree>
    <p:extLst>
      <p:ext uri="{BB962C8B-B14F-4D97-AF65-F5344CB8AC3E}">
        <p14:creationId xmlns:p14="http://schemas.microsoft.com/office/powerpoint/2010/main" val="32800223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E55AC00-6030-304C-9B4E-0950A3EFB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0640-8C2B-334E-A959-C1C1C7866A61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4" name="Graphic 3" descr="Social network with solid fill">
            <a:extLst>
              <a:ext uri="{FF2B5EF4-FFF2-40B4-BE49-F238E27FC236}">
                <a16:creationId xmlns:a16="http://schemas.microsoft.com/office/drawing/2014/main" id="{191B4616-D56F-D17B-43D1-1F6B8DD8F3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89785" y="517281"/>
            <a:ext cx="5095142" cy="5095142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C6523EC-1248-A7B7-A751-11FCB58E0F1D}"/>
              </a:ext>
            </a:extLst>
          </p:cNvPr>
          <p:cNvSpPr/>
          <p:nvPr/>
        </p:nvSpPr>
        <p:spPr>
          <a:xfrm>
            <a:off x="738554" y="685799"/>
            <a:ext cx="5007219" cy="4926623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8925" cap="flat">
            <a:noFill/>
            <a:prstDash val="solid"/>
            <a:miter/>
          </a:ln>
        </p:spPr>
        <p:txBody>
          <a:bodyPr rtlCol="0" anchor="ctr"/>
          <a:lstStyle/>
          <a:p>
            <a:pPr algn="l">
              <a:spcAft>
                <a:spcPts val="600"/>
              </a:spcAft>
            </a:pPr>
            <a:r>
              <a:rPr lang="en-US" sz="2000" b="1" dirty="0">
                <a:solidFill>
                  <a:schemeClr val="accent6"/>
                </a:solidFill>
              </a:rPr>
              <a:t>Using indicators of evaluative thinking, brainstorm strategies you might use to implement evaluative thinking with groups you are a part of. </a:t>
            </a:r>
          </a:p>
          <a:p>
            <a:pPr algn="l">
              <a:spcAft>
                <a:spcPts val="600"/>
              </a:spcAft>
            </a:pPr>
            <a:endParaRPr lang="en-US" sz="2000" b="1" dirty="0">
              <a:solidFill>
                <a:schemeClr val="accent6"/>
              </a:solidFill>
            </a:endParaRPr>
          </a:p>
          <a:p>
            <a:pPr algn="l">
              <a:spcAft>
                <a:spcPts val="600"/>
              </a:spcAft>
            </a:pPr>
            <a:r>
              <a:rPr lang="en-US" sz="2000" b="1" dirty="0">
                <a:solidFill>
                  <a:schemeClr val="accent6"/>
                </a:solidFill>
              </a:rPr>
              <a:t>Record your ideas on your group Jam Board. </a:t>
            </a:r>
          </a:p>
          <a:p>
            <a:pPr algn="l">
              <a:spcAft>
                <a:spcPts val="600"/>
              </a:spcAft>
            </a:pPr>
            <a:endParaRPr lang="en-US" sz="2000" b="1" dirty="0">
              <a:solidFill>
                <a:schemeClr val="accent6"/>
              </a:solidFill>
            </a:endParaRPr>
          </a:p>
          <a:p>
            <a:pPr algn="l">
              <a:spcAft>
                <a:spcPts val="600"/>
              </a:spcAft>
            </a:pPr>
            <a:r>
              <a:rPr lang="en-US" sz="2000" b="1" dirty="0">
                <a:solidFill>
                  <a:schemeClr val="accent6"/>
                </a:solidFill>
              </a:rPr>
              <a:t>Select a representative to share your group’s ideas with the larger group.</a:t>
            </a:r>
          </a:p>
        </p:txBody>
      </p:sp>
    </p:spTree>
    <p:extLst>
      <p:ext uri="{BB962C8B-B14F-4D97-AF65-F5344CB8AC3E}">
        <p14:creationId xmlns:p14="http://schemas.microsoft.com/office/powerpoint/2010/main" val="38689939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E0AECD-F6ED-658B-7CD8-857F90DF2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850640-8C2B-334E-A959-C1C1C7866A61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508C5A-8E6F-7C23-C8AD-76D0B69E7E04}"/>
              </a:ext>
            </a:extLst>
          </p:cNvPr>
          <p:cNvSpPr txBox="1"/>
          <p:nvPr/>
        </p:nvSpPr>
        <p:spPr>
          <a:xfrm>
            <a:off x="760535" y="822081"/>
            <a:ext cx="10757388" cy="83099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</a:rPr>
              <a:t>Additional Strategies for Your Toolbox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3B7726-807B-7C63-A910-5F86E78472FD}"/>
              </a:ext>
            </a:extLst>
          </p:cNvPr>
          <p:cNvSpPr txBox="1"/>
          <p:nvPr/>
        </p:nvSpPr>
        <p:spPr>
          <a:xfrm>
            <a:off x="760535" y="1987062"/>
            <a:ext cx="10678257" cy="35394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Create an intentional evaluative thinking learning 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Schedule time to focus on evaluative thinking practice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Use role play to practice evaluative thinking when planning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Use diagrams or illustrations to model evaluative thinking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Engage in supportive, critical peer review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Conduct evaluations!!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7AB274-2AF4-4941-7327-053AC723EAFB}"/>
              </a:ext>
            </a:extLst>
          </p:cNvPr>
          <p:cNvSpPr txBox="1"/>
          <p:nvPr/>
        </p:nvSpPr>
        <p:spPr>
          <a:xfrm>
            <a:off x="760535" y="5807320"/>
            <a:ext cx="2901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Buckley et. al., (2015)</a:t>
            </a:r>
          </a:p>
        </p:txBody>
      </p:sp>
    </p:spTree>
    <p:extLst>
      <p:ext uri="{BB962C8B-B14F-4D97-AF65-F5344CB8AC3E}">
        <p14:creationId xmlns:p14="http://schemas.microsoft.com/office/powerpoint/2010/main" val="21063776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82D63-37F5-5D44-8011-67894F41FF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6716" y="1629497"/>
            <a:ext cx="7448388" cy="2850184"/>
          </a:xfrm>
        </p:spPr>
        <p:txBody>
          <a:bodyPr/>
          <a:lstStyle/>
          <a:p>
            <a:pPr algn="ctr"/>
            <a:r>
              <a:rPr lang="en-US" sz="7200" dirty="0"/>
              <a:t>Questions, Thoughts, Comments</a:t>
            </a:r>
          </a:p>
        </p:txBody>
      </p:sp>
    </p:spTree>
    <p:extLst>
      <p:ext uri="{BB962C8B-B14F-4D97-AF65-F5344CB8AC3E}">
        <p14:creationId xmlns:p14="http://schemas.microsoft.com/office/powerpoint/2010/main" val="827717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DD3374-56AA-6A40-BFA1-1574443394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0169" y="1195754"/>
            <a:ext cx="3973573" cy="4160661"/>
          </a:xfrm>
          <a:solidFill>
            <a:schemeClr val="accent2">
              <a:lumMod val="25000"/>
            </a:schemeClr>
          </a:solidFill>
        </p:spPr>
        <p:txBody>
          <a:bodyPr>
            <a:normAutofit/>
          </a:bodyPr>
          <a:lstStyle/>
          <a:p>
            <a:r>
              <a:rPr lang="en-US" sz="7200" dirty="0">
                <a:solidFill>
                  <a:schemeClr val="bg1"/>
                </a:solidFill>
              </a:rPr>
              <a:t>What IS evaluative thinking?</a:t>
            </a: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A7D0EE6A-6091-EBFE-FFCE-35B37BF2C3FB}"/>
              </a:ext>
            </a:extLst>
          </p:cNvPr>
          <p:cNvSpPr txBox="1">
            <a:spLocks/>
          </p:cNvSpPr>
          <p:nvPr/>
        </p:nvSpPr>
        <p:spPr>
          <a:xfrm>
            <a:off x="5731669" y="1195754"/>
            <a:ext cx="5434562" cy="41606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300" b="0" i="0" kern="1200">
                <a:solidFill>
                  <a:schemeClr val="accent4"/>
                </a:solidFill>
                <a:latin typeface="Gilroy-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US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“Evaluative thinking is how we think when we are evaluating.” 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fontAlgn="base"/>
            <a:r>
              <a:rPr lang="en-US" sz="18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Vo, A., &amp; Archibald, T. (2018)</a:t>
            </a:r>
          </a:p>
        </p:txBody>
      </p:sp>
    </p:spTree>
    <p:extLst>
      <p:ext uri="{BB962C8B-B14F-4D97-AF65-F5344CB8AC3E}">
        <p14:creationId xmlns:p14="http://schemas.microsoft.com/office/powerpoint/2010/main" val="2353582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DD3374-56AA-6A40-BFA1-1574443394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0169" y="1195754"/>
            <a:ext cx="3973573" cy="4160661"/>
          </a:xfrm>
          <a:solidFill>
            <a:schemeClr val="accent2">
              <a:lumMod val="25000"/>
            </a:schemeClr>
          </a:solidFill>
        </p:spPr>
        <p:txBody>
          <a:bodyPr>
            <a:normAutofit/>
          </a:bodyPr>
          <a:lstStyle/>
          <a:p>
            <a:r>
              <a:rPr lang="en-US" sz="7200" dirty="0">
                <a:solidFill>
                  <a:schemeClr val="bg1"/>
                </a:solidFill>
              </a:rPr>
              <a:t>What IS evaluative thinking?</a:t>
            </a: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A7D0EE6A-6091-EBFE-FFCE-35B37BF2C3FB}"/>
              </a:ext>
            </a:extLst>
          </p:cNvPr>
          <p:cNvSpPr txBox="1">
            <a:spLocks/>
          </p:cNvSpPr>
          <p:nvPr/>
        </p:nvSpPr>
        <p:spPr>
          <a:xfrm>
            <a:off x="5731669" y="1195754"/>
            <a:ext cx="5434562" cy="41606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300" b="0" i="0" kern="1200">
                <a:solidFill>
                  <a:schemeClr val="accent4"/>
                </a:solidFill>
                <a:latin typeface="Gilroy-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US" b="0" i="0" dirty="0">
                <a:solidFill>
                  <a:srgbClr val="3A3A3A"/>
                </a:solidFill>
                <a:effectLst/>
                <a:latin typeface="Arial" panose="020B0604020202020204" pitchFamily="34" charset="0"/>
              </a:rPr>
              <a:t>“Professional evaluation is an institutional embodiment of evaluative thinking”</a:t>
            </a:r>
          </a:p>
          <a:p>
            <a:pPr algn="l" fontAlgn="base"/>
            <a:endParaRPr lang="en-US" dirty="0">
              <a:solidFill>
                <a:srgbClr val="3A3A3A"/>
              </a:solidFill>
              <a:latin typeface="Arial" panose="020B0604020202020204" pitchFamily="34" charset="0"/>
            </a:endParaRPr>
          </a:p>
          <a:p>
            <a:pPr algn="l" fontAlgn="base"/>
            <a:r>
              <a:rPr lang="en-US" sz="1800" b="0" i="0" dirty="0">
                <a:solidFill>
                  <a:srgbClr val="3A3A3A"/>
                </a:solidFill>
                <a:effectLst/>
                <a:latin typeface="Arial" panose="020B0604020202020204" pitchFamily="34" charset="0"/>
              </a:rPr>
              <a:t>House, E. (2014)</a:t>
            </a:r>
          </a:p>
        </p:txBody>
      </p:sp>
    </p:spTree>
    <p:extLst>
      <p:ext uri="{BB962C8B-B14F-4D97-AF65-F5344CB8AC3E}">
        <p14:creationId xmlns:p14="http://schemas.microsoft.com/office/powerpoint/2010/main" val="2290700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DD3374-56AA-6A40-BFA1-1574443394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0169" y="1195754"/>
            <a:ext cx="3973573" cy="4160661"/>
          </a:xfrm>
          <a:solidFill>
            <a:schemeClr val="accent2">
              <a:lumMod val="25000"/>
            </a:schemeClr>
          </a:solidFill>
        </p:spPr>
        <p:txBody>
          <a:bodyPr>
            <a:normAutofit/>
          </a:bodyPr>
          <a:lstStyle/>
          <a:p>
            <a:r>
              <a:rPr lang="en-US" sz="7200" dirty="0">
                <a:solidFill>
                  <a:schemeClr val="bg1"/>
                </a:solidFill>
              </a:rPr>
              <a:t>What IS evaluative thinking?</a:t>
            </a: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A7D0EE6A-6091-EBFE-FFCE-35B37BF2C3FB}"/>
              </a:ext>
            </a:extLst>
          </p:cNvPr>
          <p:cNvSpPr txBox="1">
            <a:spLocks/>
          </p:cNvSpPr>
          <p:nvPr/>
        </p:nvSpPr>
        <p:spPr>
          <a:xfrm>
            <a:off x="5731669" y="1195754"/>
            <a:ext cx="5434562" cy="41606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300" b="0" i="0" kern="1200">
                <a:solidFill>
                  <a:schemeClr val="accent4"/>
                </a:solidFill>
                <a:latin typeface="Gilroy-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US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“Quantitative evidence is the “bones,” qualitative evidence is the “flesh,” and evaluative reasoning is the “vital organ” that bring them both to life.”</a:t>
            </a:r>
          </a:p>
          <a:p>
            <a:pPr algn="l" fontAlgn="base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fontAlgn="base"/>
            <a:r>
              <a:rPr lang="en-US" sz="1800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Davidson, J. (2018)</a:t>
            </a:r>
          </a:p>
        </p:txBody>
      </p:sp>
    </p:spTree>
    <p:extLst>
      <p:ext uri="{BB962C8B-B14F-4D97-AF65-F5344CB8AC3E}">
        <p14:creationId xmlns:p14="http://schemas.microsoft.com/office/powerpoint/2010/main" val="1308475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DD3374-56AA-6A40-BFA1-1574443394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0169" y="1195754"/>
            <a:ext cx="3973573" cy="4160661"/>
          </a:xfrm>
          <a:solidFill>
            <a:schemeClr val="accent2">
              <a:lumMod val="25000"/>
            </a:schemeClr>
          </a:solidFill>
        </p:spPr>
        <p:txBody>
          <a:bodyPr>
            <a:normAutofit/>
          </a:bodyPr>
          <a:lstStyle/>
          <a:p>
            <a:r>
              <a:rPr lang="en-US" sz="7200" dirty="0">
                <a:solidFill>
                  <a:schemeClr val="bg1"/>
                </a:solidFill>
              </a:rPr>
              <a:t>What IS evaluative thinking?</a:t>
            </a: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A7D0EE6A-6091-EBFE-FFCE-35B37BF2C3FB}"/>
              </a:ext>
            </a:extLst>
          </p:cNvPr>
          <p:cNvSpPr txBox="1">
            <a:spLocks/>
          </p:cNvSpPr>
          <p:nvPr/>
        </p:nvSpPr>
        <p:spPr>
          <a:xfrm>
            <a:off x="5731669" y="1195754"/>
            <a:ext cx="5434562" cy="41606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300" b="0" i="0" kern="1200">
                <a:solidFill>
                  <a:schemeClr val="accent4"/>
                </a:solidFill>
                <a:latin typeface="Gilroy-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US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“Evaluative thinking is a way of viewing the world, an ongoing process of critical reflection on, and appraisal of, assumptions and claims, coupled with a commitment to continuous learning and a willingness and ability to modify views in light of reasoned arguments and evidence.”</a:t>
            </a:r>
          </a:p>
          <a:p>
            <a:pPr algn="l" fontAlgn="base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fontAlgn="base"/>
            <a:r>
              <a:rPr lang="en-US" sz="2300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Schwandt</a:t>
            </a:r>
            <a:r>
              <a:rPr lang="en-US" sz="2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T., </a:t>
            </a:r>
            <a:r>
              <a:rPr lang="en-US" sz="2300" b="0" i="0" u="none" strike="noStrike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Ofir</a:t>
            </a:r>
            <a:r>
              <a:rPr lang="en-US" sz="2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 Z., </a:t>
            </a:r>
            <a:r>
              <a:rPr lang="en-US" sz="2300" b="0" i="0" u="none" strike="noStrike" dirty="0" err="1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D’Errico</a:t>
            </a:r>
            <a:r>
              <a:rPr lang="en-US" sz="2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 S. </a:t>
            </a:r>
            <a:r>
              <a:rPr lang="en-US" sz="2300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El-Saddik</a:t>
            </a:r>
            <a:r>
              <a:rPr lang="en-US" sz="2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 K., &amp; </a:t>
            </a:r>
            <a:r>
              <a:rPr lang="en-US" sz="2300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Lucks</a:t>
            </a:r>
            <a:r>
              <a:rPr lang="en-US" sz="2300" u="none" strike="noStrike" dirty="0">
                <a:solidFill>
                  <a:schemeClr val="tx1"/>
                </a:solidFill>
                <a:latin typeface="Arial" panose="020B0604020202020204" pitchFamily="34" charset="0"/>
              </a:rPr>
              <a:t>, D. (2018)</a:t>
            </a:r>
            <a:r>
              <a:rPr lang="en-US" sz="2300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589420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DD3374-56AA-6A40-BFA1-1574443394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0169" y="1195754"/>
            <a:ext cx="3973573" cy="4160661"/>
          </a:xfrm>
          <a:solidFill>
            <a:schemeClr val="accent2">
              <a:lumMod val="25000"/>
            </a:schemeClr>
          </a:solidFill>
        </p:spPr>
        <p:txBody>
          <a:bodyPr>
            <a:normAutofit/>
          </a:bodyPr>
          <a:lstStyle/>
          <a:p>
            <a:r>
              <a:rPr lang="en-US" sz="7200" dirty="0">
                <a:solidFill>
                  <a:schemeClr val="bg1"/>
                </a:solidFill>
              </a:rPr>
              <a:t>What IS evaluative thinking?</a:t>
            </a: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A7D0EE6A-6091-EBFE-FFCE-35B37BF2C3FB}"/>
              </a:ext>
            </a:extLst>
          </p:cNvPr>
          <p:cNvSpPr txBox="1">
            <a:spLocks/>
          </p:cNvSpPr>
          <p:nvPr/>
        </p:nvSpPr>
        <p:spPr>
          <a:xfrm>
            <a:off x="5731669" y="1195754"/>
            <a:ext cx="5434562" cy="41606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3300" b="0" i="0" kern="1200">
                <a:solidFill>
                  <a:schemeClr val="accent4"/>
                </a:solidFill>
                <a:latin typeface="Gilroy-Medium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en-US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“Evaluative thinking is critical thinking applied in the context of evaluation,  motivated by an attitude of inquisitiveness and a belief in the value of evidence, that involves identifying assumptions,  posing thoughtful questions,  pursuing deeper understanding through reflection and perspective making, and informing decisions in preparation for action.”</a:t>
            </a:r>
          </a:p>
          <a:p>
            <a:pPr fontAlgn="base"/>
            <a:endParaRPr lang="en-US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l" fontAlgn="base"/>
            <a:r>
              <a:rPr lang="en-US" sz="2600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Buckley, J., Archibald, T., Hargraves, M., &amp;</a:t>
            </a:r>
            <a:r>
              <a:rPr lang="en-US" sz="2600" u="none" strike="noStrike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en-US" sz="2600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Trochim</a:t>
            </a:r>
            <a:r>
              <a:rPr lang="en-US" sz="2600" u="none" strike="noStrike" dirty="0">
                <a:solidFill>
                  <a:schemeClr val="tx1"/>
                </a:solidFill>
                <a:latin typeface="Arial" panose="020B0604020202020204" pitchFamily="34" charset="0"/>
              </a:rPr>
              <a:t>, </a:t>
            </a: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</a:rPr>
              <a:t>W. (2018)</a:t>
            </a:r>
            <a:r>
              <a:rPr lang="en-US" b="0" i="0" dirty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384511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1676F4-EB9C-1469-D07A-E532AD175C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7609" y="333498"/>
            <a:ext cx="10752922" cy="2141537"/>
          </a:xfrm>
        </p:spPr>
        <p:txBody>
          <a:bodyPr>
            <a:normAutofit fontScale="32500" lnSpcReduction="20000"/>
          </a:bodyPr>
          <a:lstStyle/>
          <a:p>
            <a:pPr algn="ctr"/>
            <a:r>
              <a:rPr lang="en-US" sz="9600" b="0" i="0" u="none" strike="noStrike" dirty="0">
                <a:effectLst/>
                <a:latin typeface="Arial" panose="020B0604020202020204" pitchFamily="34" charset="0"/>
              </a:rPr>
              <a:t>“Learning how to think evaluatively is learning how to learn and think critically… rigorous evaluative thinking combines critical thinking, creative thinking, inferential thinking, and practical thinking.”</a:t>
            </a:r>
          </a:p>
          <a:p>
            <a:pPr algn="ctr"/>
            <a:endParaRPr lang="en-US" dirty="0">
              <a:latin typeface="Arial" panose="020B0604020202020204" pitchFamily="34" charset="0"/>
            </a:endParaRPr>
          </a:p>
          <a:p>
            <a:r>
              <a:rPr lang="en-US" sz="5500" b="0" i="0" dirty="0">
                <a:effectLst/>
                <a:latin typeface="Arial" panose="020B0604020202020204" pitchFamily="34" charset="0"/>
              </a:rPr>
              <a:t>Patton, M. (2018)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B03322B-E04F-072C-695E-38DC1D766AD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99234" y="4450740"/>
            <a:ext cx="2909888" cy="1135062"/>
          </a:xfrm>
        </p:spPr>
        <p:txBody>
          <a:bodyPr/>
          <a:lstStyle/>
          <a:p>
            <a:r>
              <a:rPr lang="en-US" dirty="0"/>
              <a:t>Critical Thinking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4F955D9-DCA4-1352-F1DF-E7BDA91D191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154708" y="4450740"/>
            <a:ext cx="2909888" cy="1135062"/>
          </a:xfrm>
        </p:spPr>
        <p:txBody>
          <a:bodyPr/>
          <a:lstStyle/>
          <a:p>
            <a:r>
              <a:rPr lang="en-US" dirty="0"/>
              <a:t>Creative Thinking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069EE0F-BBC4-9633-0C21-E7D92E6BC87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10177" y="4450740"/>
            <a:ext cx="2909888" cy="1135062"/>
          </a:xfrm>
        </p:spPr>
        <p:txBody>
          <a:bodyPr/>
          <a:lstStyle/>
          <a:p>
            <a:r>
              <a:rPr lang="en-US" dirty="0"/>
              <a:t>Inferential Thinking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119FCA4-144E-EABC-73D3-07C66E8D172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65651" y="4450740"/>
            <a:ext cx="2909888" cy="1135062"/>
          </a:xfrm>
        </p:spPr>
        <p:txBody>
          <a:bodyPr/>
          <a:lstStyle/>
          <a:p>
            <a:r>
              <a:rPr lang="en-US" dirty="0"/>
              <a:t>Practical Thinking</a:t>
            </a:r>
          </a:p>
        </p:txBody>
      </p:sp>
      <p:pic>
        <p:nvPicPr>
          <p:cNvPr id="13" name="Picture Placeholder 30" descr="A child in a body of water&#10;&#10;Description automatically generated with low confidence">
            <a:extLst>
              <a:ext uri="{FF2B5EF4-FFF2-40B4-BE49-F238E27FC236}">
                <a16:creationId xmlns:a16="http://schemas.microsoft.com/office/drawing/2014/main" id="{29609B13-B7CD-148A-27DE-AB0558EB00F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" b="54"/>
          <a:stretch>
            <a:fillRect/>
          </a:stretch>
        </p:blipFill>
        <p:spPr>
          <a:xfrm>
            <a:off x="925390" y="2775927"/>
            <a:ext cx="1457325" cy="1455738"/>
          </a:xfrm>
        </p:spPr>
      </p:pic>
      <p:pic>
        <p:nvPicPr>
          <p:cNvPr id="14" name="Picture Placeholder 30" descr="A child in a body of water&#10;&#10;Description automatically generated with low confidence">
            <a:extLst>
              <a:ext uri="{FF2B5EF4-FFF2-40B4-BE49-F238E27FC236}">
                <a16:creationId xmlns:a16="http://schemas.microsoft.com/office/drawing/2014/main" id="{35C04A19-ADEE-D8DD-4EC7-116A80DC38A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93165" y="2775927"/>
            <a:ext cx="1455738" cy="1455738"/>
          </a:xfrm>
        </p:spPr>
      </p:pic>
      <p:pic>
        <p:nvPicPr>
          <p:cNvPr id="15" name="Picture Placeholder 34" descr="A picture containing text, person, indoor, working&#10;&#10;Description automatically generated">
            <a:extLst>
              <a:ext uri="{FF2B5EF4-FFF2-40B4-BE49-F238E27FC236}">
                <a16:creationId xmlns:a16="http://schemas.microsoft.com/office/drawing/2014/main" id="{D25AA45E-923E-F43C-0BCB-E5F131DF5B5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81315" y="2775927"/>
            <a:ext cx="1455738" cy="1455738"/>
          </a:xfrm>
        </p:spPr>
      </p:pic>
      <p:pic>
        <p:nvPicPr>
          <p:cNvPr id="16" name="Picture Placeholder 38" descr="A group of people running&#10;&#10;Description automatically generated with medium confidence">
            <a:extLst>
              <a:ext uri="{FF2B5EF4-FFF2-40B4-BE49-F238E27FC236}">
                <a16:creationId xmlns:a16="http://schemas.microsoft.com/office/drawing/2014/main" id="{14AAA756-05EF-B495-31D4-711A49D1731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37240" y="2775927"/>
            <a:ext cx="1455738" cy="1455738"/>
          </a:xfrm>
        </p:spPr>
      </p:pic>
    </p:spTree>
    <p:extLst>
      <p:ext uri="{BB962C8B-B14F-4D97-AF65-F5344CB8AC3E}">
        <p14:creationId xmlns:p14="http://schemas.microsoft.com/office/powerpoint/2010/main" val="38055410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1676F4-EB9C-1469-D07A-E532AD175C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7609" y="465992"/>
            <a:ext cx="10752922" cy="1745273"/>
          </a:xfrm>
        </p:spPr>
        <p:txBody>
          <a:bodyPr anchor="t">
            <a:normAutofit/>
          </a:bodyPr>
          <a:lstStyle/>
          <a:p>
            <a:pPr algn="ctr"/>
            <a:r>
              <a:rPr lang="en-US" sz="4800" b="0" i="0" u="none" strike="noStrike" dirty="0">
                <a:effectLst/>
                <a:latin typeface="Arial" panose="020B0604020202020204" pitchFamily="34" charset="0"/>
              </a:rPr>
              <a:t>Elements of Evaluative Thinking</a:t>
            </a:r>
          </a:p>
          <a:p>
            <a:pPr algn="ctr"/>
            <a:endParaRPr lang="en-US" dirty="0">
              <a:latin typeface="Arial" panose="020B0604020202020204" pitchFamily="34" charset="0"/>
            </a:endParaRPr>
          </a:p>
          <a:p>
            <a:r>
              <a:rPr lang="en-US" sz="1800" b="0" i="0" dirty="0">
                <a:effectLst/>
                <a:latin typeface="Arial" panose="020B0604020202020204" pitchFamily="34" charset="0"/>
              </a:rPr>
              <a:t>Cole, M. (2023) and Lemire, S., Peck, L., &amp; </a:t>
            </a:r>
            <a:r>
              <a:rPr lang="en-US" sz="1800" b="0" i="0" dirty="0" err="1">
                <a:effectLst/>
                <a:latin typeface="Arial" panose="020B0604020202020204" pitchFamily="34" charset="0"/>
              </a:rPr>
              <a:t>Porowski</a:t>
            </a:r>
            <a:r>
              <a:rPr lang="en-US" sz="1800" b="0" i="0" dirty="0">
                <a:effectLst/>
                <a:latin typeface="Arial" panose="020B0604020202020204" pitchFamily="34" charset="0"/>
              </a:rPr>
              <a:t>, A., (2020)</a:t>
            </a:r>
            <a:endParaRPr lang="en-US" dirty="0"/>
          </a:p>
          <a:p>
            <a:pPr algn="ctr"/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B03322B-E04F-072C-695E-38DC1D766AD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-131173" y="4474674"/>
            <a:ext cx="2909888" cy="1135062"/>
          </a:xfrm>
        </p:spPr>
        <p:txBody>
          <a:bodyPr/>
          <a:lstStyle/>
          <a:p>
            <a:r>
              <a:rPr lang="en-US" dirty="0"/>
              <a:t>Critical Thinking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4F955D9-DCA4-1352-F1DF-E7BDA91D191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091428" y="4461486"/>
            <a:ext cx="2909888" cy="1135062"/>
          </a:xfrm>
        </p:spPr>
        <p:txBody>
          <a:bodyPr/>
          <a:lstStyle/>
          <a:p>
            <a:r>
              <a:rPr lang="en-US" dirty="0"/>
              <a:t>Creative Thinking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069EE0F-BBC4-9633-0C21-E7D92E6BC87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422054" y="4474185"/>
            <a:ext cx="2909888" cy="1135062"/>
          </a:xfrm>
        </p:spPr>
        <p:txBody>
          <a:bodyPr/>
          <a:lstStyle/>
          <a:p>
            <a:r>
              <a:rPr lang="en-US" dirty="0"/>
              <a:t>Inferential Thinking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119FCA4-144E-EABC-73D3-07C66E8D172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917456" y="4474674"/>
            <a:ext cx="2909888" cy="1135062"/>
          </a:xfrm>
        </p:spPr>
        <p:txBody>
          <a:bodyPr/>
          <a:lstStyle/>
          <a:p>
            <a:r>
              <a:rPr lang="en-US" dirty="0"/>
              <a:t>Practical Thinking</a:t>
            </a:r>
          </a:p>
        </p:txBody>
      </p:sp>
      <p:pic>
        <p:nvPicPr>
          <p:cNvPr id="13" name="Picture Placeholder 30" descr="A child in a body of water&#10;&#10;Description automatically generated with low confidence">
            <a:extLst>
              <a:ext uri="{FF2B5EF4-FFF2-40B4-BE49-F238E27FC236}">
                <a16:creationId xmlns:a16="http://schemas.microsoft.com/office/drawing/2014/main" id="{29609B13-B7CD-148A-27DE-AB0558EB00F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" b="54"/>
          <a:stretch>
            <a:fillRect/>
          </a:stretch>
        </p:blipFill>
        <p:spPr>
          <a:xfrm>
            <a:off x="594983" y="2839426"/>
            <a:ext cx="1457325" cy="1455738"/>
          </a:xfrm>
        </p:spPr>
      </p:pic>
      <p:pic>
        <p:nvPicPr>
          <p:cNvPr id="14" name="Picture Placeholder 30" descr="A child in a body of water&#10;&#10;Description automatically generated with low confidence">
            <a:extLst>
              <a:ext uri="{FF2B5EF4-FFF2-40B4-BE49-F238E27FC236}">
                <a16:creationId xmlns:a16="http://schemas.microsoft.com/office/drawing/2014/main" id="{35C04A19-ADEE-D8DD-4EC7-116A80DC38A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44970" y="2799861"/>
            <a:ext cx="1455738" cy="1455738"/>
          </a:xfrm>
        </p:spPr>
      </p:pic>
      <p:pic>
        <p:nvPicPr>
          <p:cNvPr id="15" name="Picture Placeholder 34" descr="A picture containing text, person, indoor, working&#10;&#10;Description automatically generated">
            <a:extLst>
              <a:ext uri="{FF2B5EF4-FFF2-40B4-BE49-F238E27FC236}">
                <a16:creationId xmlns:a16="http://schemas.microsoft.com/office/drawing/2014/main" id="{D25AA45E-923E-F43C-0BCB-E5F131DF5B5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18035" y="2786673"/>
            <a:ext cx="1455738" cy="1455738"/>
          </a:xfrm>
        </p:spPr>
      </p:pic>
      <p:pic>
        <p:nvPicPr>
          <p:cNvPr id="16" name="Picture Placeholder 38" descr="A group of people running&#10;&#10;Description automatically generated with medium confidence">
            <a:extLst>
              <a:ext uri="{FF2B5EF4-FFF2-40B4-BE49-F238E27FC236}">
                <a16:creationId xmlns:a16="http://schemas.microsoft.com/office/drawing/2014/main" id="{14AAA756-05EF-B495-31D4-711A49D1731D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49117" y="2799372"/>
            <a:ext cx="1455738" cy="1455738"/>
          </a:xfrm>
        </p:spPr>
      </p:pic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73218EC7-670C-A5BF-A8DC-E70B8BB998BD}"/>
              </a:ext>
            </a:extLst>
          </p:cNvPr>
          <p:cNvSpPr txBox="1">
            <a:spLocks/>
          </p:cNvSpPr>
          <p:nvPr/>
        </p:nvSpPr>
        <p:spPr>
          <a:xfrm>
            <a:off x="9414672" y="4467958"/>
            <a:ext cx="2909888" cy="1135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00" b="0" i="0" kern="1200">
                <a:solidFill>
                  <a:schemeClr val="tx1"/>
                </a:solidFill>
                <a:latin typeface="Gilroy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Contextual Thinking</a:t>
            </a:r>
          </a:p>
        </p:txBody>
      </p:sp>
      <p:pic>
        <p:nvPicPr>
          <p:cNvPr id="3" name="Picture Placeholder 34" descr="A picture containing text, person, indoor, working&#10;&#10;Description automatically generated">
            <a:extLst>
              <a:ext uri="{FF2B5EF4-FFF2-40B4-BE49-F238E27FC236}">
                <a16:creationId xmlns:a16="http://schemas.microsoft.com/office/drawing/2014/main" id="{EC2E246B-BBB6-A72F-C749-33A1D053D9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41279" y="2793145"/>
            <a:ext cx="1455738" cy="1455738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651883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2C2C2C"/>
      </a:dk1>
      <a:lt1>
        <a:srgbClr val="FFFFFF"/>
      </a:lt1>
      <a:dk2>
        <a:srgbClr val="339966"/>
      </a:dk2>
      <a:lt2>
        <a:srgbClr val="E0DED8"/>
      </a:lt2>
      <a:accent1>
        <a:srgbClr val="FDC82F"/>
      </a:accent1>
      <a:accent2>
        <a:srgbClr val="C9E3DC"/>
      </a:accent2>
      <a:accent3>
        <a:srgbClr val="EBBDA9"/>
      </a:accent3>
      <a:accent4>
        <a:srgbClr val="004438"/>
      </a:accent4>
      <a:accent5>
        <a:srgbClr val="F54359"/>
      </a:accent5>
      <a:accent6>
        <a:srgbClr val="000000"/>
      </a:accent6>
      <a:hlink>
        <a:srgbClr val="339966"/>
      </a:hlink>
      <a:folHlink>
        <a:srgbClr val="FFCB4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0000"/>
        </a:solidFill>
        <a:ln w="8925" cap="flat">
          <a:noFill/>
          <a:prstDash val="solid"/>
          <a:miter/>
        </a:ln>
      </a:spPr>
      <a:bodyPr rtlCol="0" anchor="ctr"/>
      <a:lstStyle>
        <a:defPPr algn="l"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National_4-H_Council-PPT_Template_v4" id="{D1601278-4516-C74B-AE7A-73F1D6FE543A}" vid="{D739230B-4450-A04E-9A0D-958BDCD038A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22292</TotalTime>
  <Words>805</Words>
  <Application>Microsoft Office PowerPoint</Application>
  <PresentationFormat>Widescreen</PresentationFormat>
  <Paragraphs>104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6" baseType="lpstr">
      <vt:lpstr>Akzidenz-Grotesk Pro Bold Ext</vt:lpstr>
      <vt:lpstr>Akzidenz-Grotesk Pro Ext</vt:lpstr>
      <vt:lpstr>Apple Symbols</vt:lpstr>
      <vt:lpstr>Arial</vt:lpstr>
      <vt:lpstr>Calibri</vt:lpstr>
      <vt:lpstr>Calibri Light</vt:lpstr>
      <vt:lpstr>Gilroy</vt:lpstr>
      <vt:lpstr>Gilroy SemiBold</vt:lpstr>
      <vt:lpstr>GILROY-MEDIUM</vt:lpstr>
      <vt:lpstr>GILROY-MEDIUM</vt:lpstr>
      <vt:lpstr>Office Theme</vt:lpstr>
      <vt:lpstr>Introduction to Evaluative Thinking &amp; Theory of Action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Concrete Strategies for Implementing  Evaluative Thinking</vt:lpstr>
      <vt:lpstr>PowerPoint Presentation</vt:lpstr>
      <vt:lpstr>PowerPoint Presentation</vt:lpstr>
      <vt:lpstr>Questions, Thoughts, Comments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Root, Chris</dc:creator>
  <cp:lastModifiedBy>Essa, Hayat</cp:lastModifiedBy>
  <cp:revision>73</cp:revision>
  <dcterms:created xsi:type="dcterms:W3CDTF">2021-12-13T20:44:45Z</dcterms:created>
  <dcterms:modified xsi:type="dcterms:W3CDTF">2023-10-26T20:40:40Z</dcterms:modified>
</cp:coreProperties>
</file>