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32"/>
  </p:notesMasterIdLst>
  <p:sldIdLst>
    <p:sldId id="257" r:id="rId5"/>
    <p:sldId id="256" r:id="rId6"/>
    <p:sldId id="277" r:id="rId7"/>
    <p:sldId id="268" r:id="rId8"/>
    <p:sldId id="402" r:id="rId9"/>
    <p:sldId id="391" r:id="rId10"/>
    <p:sldId id="398" r:id="rId11"/>
    <p:sldId id="388" r:id="rId12"/>
    <p:sldId id="356" r:id="rId13"/>
    <p:sldId id="267" r:id="rId14"/>
    <p:sldId id="390" r:id="rId15"/>
    <p:sldId id="389" r:id="rId16"/>
    <p:sldId id="348" r:id="rId17"/>
    <p:sldId id="393" r:id="rId18"/>
    <p:sldId id="401" r:id="rId19"/>
    <p:sldId id="392" r:id="rId20"/>
    <p:sldId id="346" r:id="rId21"/>
    <p:sldId id="302" r:id="rId22"/>
    <p:sldId id="264" r:id="rId23"/>
    <p:sldId id="352" r:id="rId24"/>
    <p:sldId id="350" r:id="rId25"/>
    <p:sldId id="394" r:id="rId26"/>
    <p:sldId id="395" r:id="rId27"/>
    <p:sldId id="400" r:id="rId28"/>
    <p:sldId id="404" r:id="rId29"/>
    <p:sldId id="405" r:id="rId30"/>
    <p:sldId id="35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ver, Megan S" initials="MS" lastIdx="1" clrIdx="0">
    <p:extLst>
      <p:ext uri="{19B8F6BF-5375-455C-9EA6-DF929625EA0E}">
        <p15:presenceInfo xmlns:p15="http://schemas.microsoft.com/office/powerpoint/2012/main" userId="S::MSarver@agcenter.lsu.edu::2fc2861a-b54f-48f0-953e-6d33e5b2d5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505E"/>
    <a:srgbClr val="CCFF66"/>
    <a:srgbClr val="99FF33"/>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13" autoAdjust="0"/>
    <p:restoredTop sz="93842" autoAdjust="0"/>
  </p:normalViewPr>
  <p:slideViewPr>
    <p:cSldViewPr snapToGrid="0">
      <p:cViewPr>
        <p:scale>
          <a:sx n="64" d="100"/>
          <a:sy n="64" d="100"/>
        </p:scale>
        <p:origin x="664" y="44"/>
      </p:cViewPr>
      <p:guideLst/>
    </p:cSldViewPr>
  </p:slideViewPr>
  <p:outlineViewPr>
    <p:cViewPr>
      <p:scale>
        <a:sx n="33" d="100"/>
        <a:sy n="33" d="100"/>
      </p:scale>
      <p:origin x="0" y="-32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76C1DE-9FB6-DD4D-95CB-D1BECC2B625F}" type="datetimeFigureOut">
              <a:rPr lang="en-US" smtClean="0"/>
              <a:t>10/25/2023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026E31-73E6-5540-804C-197CE96D9966}" type="slidenum">
              <a:rPr lang="en-US" smtClean="0"/>
              <a:t>‹#›</a:t>
            </a:fld>
            <a:endParaRPr lang="en-US" dirty="0"/>
          </a:p>
        </p:txBody>
      </p:sp>
    </p:spTree>
    <p:extLst>
      <p:ext uri="{BB962C8B-B14F-4D97-AF65-F5344CB8AC3E}">
        <p14:creationId xmlns:p14="http://schemas.microsoft.com/office/powerpoint/2010/main" val="31595688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youtube.com/watch?v=CmuWERkaJoo"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 FORGET TO HIT RECORD</a:t>
            </a:r>
          </a:p>
        </p:txBody>
      </p:sp>
      <p:sp>
        <p:nvSpPr>
          <p:cNvPr id="4" name="Slide Number Placeholder 3"/>
          <p:cNvSpPr>
            <a:spLocks noGrp="1"/>
          </p:cNvSpPr>
          <p:nvPr>
            <p:ph type="sldNum" sz="quarter" idx="5"/>
          </p:nvPr>
        </p:nvSpPr>
        <p:spPr/>
        <p:txBody>
          <a:bodyPr/>
          <a:lstStyle/>
          <a:p>
            <a:fld id="{EB026E31-73E6-5540-804C-197CE96D9966}" type="slidenum">
              <a:rPr lang="en-US" smtClean="0"/>
              <a:t>1</a:t>
            </a:fld>
            <a:endParaRPr lang="en-US" dirty="0"/>
          </a:p>
        </p:txBody>
      </p:sp>
    </p:spTree>
    <p:extLst>
      <p:ext uri="{BB962C8B-B14F-4D97-AF65-F5344CB8AC3E}">
        <p14:creationId xmlns:p14="http://schemas.microsoft.com/office/powerpoint/2010/main" val="1935116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Rachel</a:t>
            </a:r>
          </a:p>
        </p:txBody>
      </p:sp>
      <p:sp>
        <p:nvSpPr>
          <p:cNvPr id="4" name="Slide Number Placeholder 3"/>
          <p:cNvSpPr>
            <a:spLocks noGrp="1"/>
          </p:cNvSpPr>
          <p:nvPr>
            <p:ph type="sldNum" sz="quarter" idx="5"/>
          </p:nvPr>
        </p:nvSpPr>
        <p:spPr/>
        <p:txBody>
          <a:bodyPr/>
          <a:lstStyle/>
          <a:p>
            <a:fld id="{EB026E31-73E6-5540-804C-197CE96D9966}" type="slidenum">
              <a:rPr lang="en-US" smtClean="0"/>
              <a:t>10</a:t>
            </a:fld>
            <a:endParaRPr lang="en-US" dirty="0"/>
          </a:p>
        </p:txBody>
      </p:sp>
    </p:spTree>
    <p:extLst>
      <p:ext uri="{BB962C8B-B14F-4D97-AF65-F5344CB8AC3E}">
        <p14:creationId xmlns:p14="http://schemas.microsoft.com/office/powerpoint/2010/main" val="1917658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p:txBody>
      </p:sp>
      <p:sp>
        <p:nvSpPr>
          <p:cNvPr id="4" name="Slide Number Placeholder 3"/>
          <p:cNvSpPr>
            <a:spLocks noGrp="1"/>
          </p:cNvSpPr>
          <p:nvPr>
            <p:ph type="sldNum" sz="quarter" idx="5"/>
          </p:nvPr>
        </p:nvSpPr>
        <p:spPr/>
        <p:txBody>
          <a:bodyPr/>
          <a:lstStyle/>
          <a:p>
            <a:fld id="{EB026E31-73E6-5540-804C-197CE96D9966}" type="slidenum">
              <a:rPr lang="en-US" smtClean="0"/>
              <a:t>11</a:t>
            </a:fld>
            <a:endParaRPr lang="en-US" dirty="0"/>
          </a:p>
        </p:txBody>
      </p:sp>
    </p:spTree>
    <p:extLst>
      <p:ext uri="{BB962C8B-B14F-4D97-AF65-F5344CB8AC3E}">
        <p14:creationId xmlns:p14="http://schemas.microsoft.com/office/powerpoint/2010/main" val="3567316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5"/>
          </p:nvPr>
        </p:nvSpPr>
        <p:spPr/>
        <p:txBody>
          <a:bodyPr/>
          <a:lstStyle/>
          <a:p>
            <a:fld id="{EB026E31-73E6-5540-804C-197CE96D9966}" type="slidenum">
              <a:rPr lang="en-US" smtClean="0"/>
              <a:t>12</a:t>
            </a:fld>
            <a:endParaRPr lang="en-US" dirty="0"/>
          </a:p>
        </p:txBody>
      </p:sp>
    </p:spTree>
    <p:extLst>
      <p:ext uri="{BB962C8B-B14F-4D97-AF65-F5344CB8AC3E}">
        <p14:creationId xmlns:p14="http://schemas.microsoft.com/office/powerpoint/2010/main" val="7101201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5"/>
          </p:nvPr>
        </p:nvSpPr>
        <p:spPr/>
        <p:txBody>
          <a:bodyPr/>
          <a:lstStyle/>
          <a:p>
            <a:fld id="{EB026E31-73E6-5540-804C-197CE96D9966}" type="slidenum">
              <a:rPr lang="en-US" smtClean="0"/>
              <a:t>13</a:t>
            </a:fld>
            <a:endParaRPr lang="en-US" dirty="0"/>
          </a:p>
        </p:txBody>
      </p:sp>
    </p:spTree>
    <p:extLst>
      <p:ext uri="{BB962C8B-B14F-4D97-AF65-F5344CB8AC3E}">
        <p14:creationId xmlns:p14="http://schemas.microsoft.com/office/powerpoint/2010/main" val="2817347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a:p>
            <a:pPr marL="0" marR="0">
              <a:lnSpc>
                <a:spcPct val="107000"/>
              </a:lnSpc>
              <a:spcBef>
                <a:spcPts val="0"/>
              </a:spcBef>
              <a:spcAft>
                <a:spcPts val="0"/>
              </a:spcAft>
            </a:pPr>
            <a:r>
              <a:rPr lang="en-US" sz="1800" b="1" u="sng" dirty="0">
                <a:solidFill>
                  <a:srgbClr val="0563C1"/>
                </a:solidFill>
                <a:effectLst/>
                <a:latin typeface="Times New Roman" panose="02020603050405020304" pitchFamily="18" charset="0"/>
                <a:ea typeface="Times New Roman" panose="02020603050405020304" pitchFamily="18" charset="0"/>
              </a:rPr>
              <a:t>MEGAN  12:35 to 12:55  LARGE GROUP DISCUSSION</a:t>
            </a:r>
            <a:r>
              <a:rPr lang="en-US" sz="1800" dirty="0">
                <a:effectLst/>
                <a:latin typeface="Calibri" panose="020F0502020204030204" pitchFamily="34" charset="0"/>
                <a:ea typeface="Calibri" panose="020F0502020204030204" pitchFamily="34" charset="0"/>
              </a:rPr>
              <a:t>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What does it look like or feel like when youth have a sense of belonging?</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 What do you see? </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Do you remember when you were a young person and felt like you belonged, what did that feel like? </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 How can you establish that as an adult working with young people?  </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Times New Roman" panose="02020603050405020304" pitchFamily="18" charset="0"/>
              </a:rPr>
              <a:t>Now we will watch the second half of the video.</a:t>
            </a:r>
            <a:endParaRPr lang="en-US" sz="1800" dirty="0">
              <a:effectLst/>
              <a:latin typeface="Calibri" panose="020F0502020204030204" pitchFamily="34" charset="0"/>
              <a:ea typeface="Calibri" panose="020F0502020204030204" pitchFamily="34" charset="0"/>
            </a:endParaRPr>
          </a:p>
          <a:p>
            <a:pPr marL="0" marR="0">
              <a:spcBef>
                <a:spcPts val="0"/>
              </a:spcBef>
              <a:spcAft>
                <a:spcPts val="800"/>
              </a:spcAft>
            </a:pPr>
            <a:r>
              <a:rPr lang="en-US" sz="1800" dirty="0">
                <a:effectLst/>
                <a:latin typeface="Calibri" panose="020F0502020204030204" pitchFamily="34" charset="0"/>
                <a:ea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14</a:t>
            </a:fld>
            <a:endParaRPr lang="en-US" dirty="0"/>
          </a:p>
        </p:txBody>
      </p:sp>
    </p:spTree>
    <p:extLst>
      <p:ext uri="{BB962C8B-B14F-4D97-AF65-F5344CB8AC3E}">
        <p14:creationId xmlns:p14="http://schemas.microsoft.com/office/powerpoint/2010/main" val="2818457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Calibri" panose="020F0502020204030204" pitchFamily="34" charset="0"/>
              </a:rPr>
              <a:t>Play video. </a:t>
            </a:r>
            <a:endParaRPr lang="en-US" sz="12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800"/>
              </a:spcAft>
              <a:buFont typeface="Symbol" panose="05050102010706020507" pitchFamily="18" charset="2"/>
              <a:buChar char=""/>
            </a:pPr>
            <a:r>
              <a:rPr lang="en-US" sz="1200" b="1" dirty="0">
                <a:effectLst/>
                <a:latin typeface="Times New Roman" panose="02020603050405020304" pitchFamily="18" charset="0"/>
                <a:ea typeface="Times New Roman" panose="02020603050405020304" pitchFamily="18" charset="0"/>
              </a:rPr>
              <a:t>STOP VIDEO at 17:02</a:t>
            </a:r>
            <a:endParaRPr lang="en-US" sz="12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15</a:t>
            </a:fld>
            <a:endParaRPr lang="en-US" dirty="0"/>
          </a:p>
        </p:txBody>
      </p:sp>
    </p:spTree>
    <p:extLst>
      <p:ext uri="{BB962C8B-B14F-4D97-AF65-F5344CB8AC3E}">
        <p14:creationId xmlns:p14="http://schemas.microsoft.com/office/powerpoint/2010/main" val="2368307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p:txBody>
      </p:sp>
      <p:sp>
        <p:nvSpPr>
          <p:cNvPr id="4" name="Slide Number Placeholder 3"/>
          <p:cNvSpPr>
            <a:spLocks noGrp="1"/>
          </p:cNvSpPr>
          <p:nvPr>
            <p:ph type="sldNum" sz="quarter" idx="5"/>
          </p:nvPr>
        </p:nvSpPr>
        <p:spPr/>
        <p:txBody>
          <a:bodyPr/>
          <a:lstStyle/>
          <a:p>
            <a:fld id="{EB026E31-73E6-5540-804C-197CE96D9966}" type="slidenum">
              <a:rPr lang="en-US" smtClean="0"/>
              <a:t>16</a:t>
            </a:fld>
            <a:endParaRPr lang="en-US" dirty="0"/>
          </a:p>
        </p:txBody>
      </p:sp>
    </p:spTree>
    <p:extLst>
      <p:ext uri="{BB962C8B-B14F-4D97-AF65-F5344CB8AC3E}">
        <p14:creationId xmlns:p14="http://schemas.microsoft.com/office/powerpoint/2010/main" val="994192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p:txBody>
      </p:sp>
      <p:sp>
        <p:nvSpPr>
          <p:cNvPr id="4" name="Slide Number Placeholder 3"/>
          <p:cNvSpPr>
            <a:spLocks noGrp="1"/>
          </p:cNvSpPr>
          <p:nvPr>
            <p:ph type="sldNum" sz="quarter" idx="5"/>
          </p:nvPr>
        </p:nvSpPr>
        <p:spPr/>
        <p:txBody>
          <a:bodyPr/>
          <a:lstStyle/>
          <a:p>
            <a:fld id="{EB026E31-73E6-5540-804C-197CE96D9966}" type="slidenum">
              <a:rPr lang="en-US" smtClean="0"/>
              <a:t>17</a:t>
            </a:fld>
            <a:endParaRPr lang="en-US" dirty="0"/>
          </a:p>
        </p:txBody>
      </p:sp>
    </p:spTree>
    <p:extLst>
      <p:ext uri="{BB962C8B-B14F-4D97-AF65-F5344CB8AC3E}">
        <p14:creationId xmlns:p14="http://schemas.microsoft.com/office/powerpoint/2010/main" val="26334365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5"/>
          </p:nvPr>
        </p:nvSpPr>
        <p:spPr/>
        <p:txBody>
          <a:bodyPr/>
          <a:lstStyle/>
          <a:p>
            <a:fld id="{EB026E31-73E6-5540-804C-197CE96D9966}" type="slidenum">
              <a:rPr lang="en-US" smtClean="0"/>
              <a:t>18</a:t>
            </a:fld>
            <a:endParaRPr lang="en-US" dirty="0"/>
          </a:p>
        </p:txBody>
      </p:sp>
    </p:spTree>
    <p:extLst>
      <p:ext uri="{BB962C8B-B14F-4D97-AF65-F5344CB8AC3E}">
        <p14:creationId xmlns:p14="http://schemas.microsoft.com/office/powerpoint/2010/main" val="2733547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Megan</a:t>
            </a:r>
          </a:p>
        </p:txBody>
      </p:sp>
      <p:sp>
        <p:nvSpPr>
          <p:cNvPr id="4" name="Slide Number Placeholder 3"/>
          <p:cNvSpPr>
            <a:spLocks noGrp="1"/>
          </p:cNvSpPr>
          <p:nvPr>
            <p:ph type="sldNum" sz="quarter" idx="5"/>
          </p:nvPr>
        </p:nvSpPr>
        <p:spPr/>
        <p:txBody>
          <a:bodyPr/>
          <a:lstStyle/>
          <a:p>
            <a:fld id="{EB026E31-73E6-5540-804C-197CE96D9966}" type="slidenum">
              <a:rPr lang="en-US" smtClean="0"/>
              <a:t>19</a:t>
            </a:fld>
            <a:endParaRPr lang="en-US" dirty="0"/>
          </a:p>
        </p:txBody>
      </p:sp>
    </p:spTree>
    <p:extLst>
      <p:ext uri="{BB962C8B-B14F-4D97-AF65-F5344CB8AC3E}">
        <p14:creationId xmlns:p14="http://schemas.microsoft.com/office/powerpoint/2010/main" val="2914198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ourselves in the order written</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When making your introductions, please talk about your PYD work and why you have found it so valuable to 4-H as part of it.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Arial" panose="020B0604020202020204" pitchFamily="34" charset="0"/>
              </a:rPr>
              <a:t>If Mary, Shawn, Hayat, or I are on the webinar, please welcome us so that people are not wondering who we are and why we are there. We would even be happy to say a quick hello and share our role. See short intros below. </a:t>
            </a:r>
          </a:p>
          <a:p>
            <a:pPr marL="0" marR="0">
              <a:lnSpc>
                <a:spcPct val="107000"/>
              </a:lnSpc>
              <a:spcBef>
                <a:spcPts val="0"/>
              </a:spcBef>
              <a:spcAft>
                <a:spcPts val="0"/>
              </a:spcAft>
            </a:pPr>
            <a:r>
              <a:rPr lang="en-US" sz="1800" b="1" dirty="0">
                <a:solidFill>
                  <a:srgbClr val="4472C4"/>
                </a:solidFill>
                <a:effectLst/>
                <a:latin typeface="Times New Roman" panose="02020603050405020304" pitchFamily="18" charset="0"/>
                <a:ea typeface="Times New Roman" panose="02020603050405020304" pitchFamily="18" charset="0"/>
              </a:rPr>
              <a:t>12-12:05</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b="1" dirty="0">
                <a:solidFill>
                  <a:srgbClr val="4472C4"/>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b="1" dirty="0">
                <a:solidFill>
                  <a:srgbClr val="FF0000"/>
                </a:solidFill>
                <a:effectLst/>
                <a:latin typeface="Times New Roman" panose="02020603050405020304" pitchFamily="18" charset="0"/>
                <a:ea typeface="Times New Roman" panose="02020603050405020304" pitchFamily="18" charset="0"/>
              </a:rPr>
              <a:t>Karen:  </a:t>
            </a:r>
            <a:r>
              <a:rPr lang="en-US" sz="1800" dirty="0">
                <a:solidFill>
                  <a:srgbClr val="FF0000"/>
                </a:solidFill>
                <a:effectLst/>
                <a:latin typeface="Times New Roman" panose="02020603050405020304" pitchFamily="18" charset="0"/>
                <a:ea typeface="Times New Roman" panose="02020603050405020304" pitchFamily="18" charset="0"/>
              </a:rPr>
              <a:t>Hello and welcome to the Introduction to the 4-H Thriving Model Watch Party.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rPr>
              <a:t>My name is Karen Deighan. I work as a county educator in NH.  I have been a 4-H Champion, part of the Northeast Region Champion Network for the past three years.  MY work in PYD has helped me to fully understand the 4-H Thriving Model and to understand the importance of being intestinal  in everything I do from planning to implementation and both volunteer and youth benefit. I have enjoyed sharing what I’ve learned with both my colleagues and my volunteer.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FF0000"/>
                </a:solidFill>
                <a:effectLst/>
                <a:latin typeface="Times New Roman" panose="02020603050405020304" pitchFamily="18" charset="0"/>
                <a:ea typeface="Times New Roman" panose="02020603050405020304" pitchFamily="18" charset="0"/>
              </a:rPr>
              <a:t> A watch party allows us to watch the same content- and in this case it is an introduction to the 4-H Thriving Model presented by Dr. Mary Arnold, and where we can discuss elements and themes. That is what we are going to do today.  There will be some talking, some interacting and some watching.  The video will be watched in two sections</a:t>
            </a:r>
            <a:r>
              <a:rPr lang="en-US"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Rachel:</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dirty="0">
                <a:solidFill>
                  <a:srgbClr val="000000"/>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b="1" dirty="0">
                <a:solidFill>
                  <a:srgbClr val="4472C4"/>
                </a:solidFill>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Megan:  Good afternoon </a:t>
            </a:r>
            <a:r>
              <a:rPr lang="en-US" sz="1800" dirty="0" err="1">
                <a:effectLst/>
                <a:latin typeface="Times New Roman" panose="02020603050405020304" pitchFamily="18" charset="0"/>
                <a:ea typeface="Times New Roman" panose="02020603050405020304" pitchFamily="18" charset="0"/>
              </a:rPr>
              <a:t>yall</a:t>
            </a:r>
            <a:r>
              <a:rPr lang="en-US" sz="1800" dirty="0">
                <a:effectLst/>
                <a:latin typeface="Times New Roman" panose="02020603050405020304" pitchFamily="18" charset="0"/>
                <a:ea typeface="Times New Roman" panose="02020603050405020304" pitchFamily="18" charset="0"/>
              </a:rPr>
              <a:t>, My name is Megan Sarver.  I work as a county extension agent in Louisiana.  I have enjoyed serving as Thrive Champion since 2021.  I have been able to utilize my love for supporting our youth and watching them grow working on the champion team.  I have been able to bring all of the tools that I have learned to share with my coworkers and have also met so many great champions along the way.</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r>
              <a:rPr lang="en-US" sz="1800" b="1" u="none" strike="noStrike" dirty="0">
                <a:solidFill>
                  <a:srgbClr val="4472C4"/>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a:lnSpc>
                <a:spcPct val="107000"/>
              </a:lnSpc>
              <a:spcBef>
                <a:spcPts val="0"/>
              </a:spcBef>
              <a:spcAft>
                <a:spcPts val="0"/>
              </a:spcAft>
            </a:pPr>
            <a:br>
              <a:rPr lang="en-US" sz="1800" b="1" u="sng" kern="0" dirty="0">
                <a:solidFill>
                  <a:srgbClr val="4472C4"/>
                </a:solidFill>
                <a:effectLst/>
                <a:latin typeface="Times New Roman" panose="02020603050405020304" pitchFamily="18" charset="0"/>
                <a:ea typeface="Times New Roman" panose="02020603050405020304" pitchFamily="18" charset="0"/>
              </a:rPr>
            </a:br>
            <a:r>
              <a:rPr lang="en-US" sz="1800" b="1" u="none" strike="noStrike" dirty="0">
                <a:solidFill>
                  <a:srgbClr val="4472C4"/>
                </a:solidFill>
                <a:effectLst/>
                <a:latin typeface="Times New Roman" panose="02020603050405020304" pitchFamily="18" charset="0"/>
                <a:ea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0" marR="0" lvl="0" indent="0">
              <a:lnSpc>
                <a:spcPct val="107000"/>
              </a:lnSpc>
              <a:spcBef>
                <a:spcPts val="0"/>
              </a:spcBef>
              <a:spcAft>
                <a:spcPts val="80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Arial" panose="020B0604020202020204" pitchFamily="34" charset="0"/>
              </a:rPr>
              <a:t>Intros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Shawn </a:t>
            </a:r>
            <a:r>
              <a:rPr lang="en-US" sz="1800" dirty="0" err="1">
                <a:effectLst/>
                <a:latin typeface="Calibri" panose="020F0502020204030204" pitchFamily="34" charset="0"/>
                <a:ea typeface="Calibri" panose="020F0502020204030204" pitchFamily="34" charset="0"/>
                <a:cs typeface="Calibri" panose="020F0502020204030204" pitchFamily="34" charset="0"/>
              </a:rPr>
              <a:t>Tiede</a:t>
            </a:r>
            <a:r>
              <a:rPr lang="en-US" sz="1800" dirty="0">
                <a:effectLst/>
                <a:latin typeface="Calibri" panose="020F0502020204030204" pitchFamily="34" charset="0"/>
                <a:ea typeface="Calibri" panose="020F0502020204030204" pitchFamily="34" charset="0"/>
                <a:cs typeface="Calibri" panose="020F0502020204030204" pitchFamily="34" charset="0"/>
              </a:rPr>
              <a:t> serves as the 4-H Camping Specialist for Cornell University Cooperative Extension.  Shawn serves as the Extension Chair of the PYD Academies working with and supporting the planning committees for each Academy.</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Calibri" panose="020F0502020204030204" pitchFamily="34" charset="0"/>
              </a:rPr>
              <a:t>Hayat Essa works for National 4-H Council in the position of Administrative Coordinator for the 4-H PYD Academies. She does a lot of the important behind the scenes work of managing the registration system and creating the Academy websites.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8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Janet Golden serves as the Director of Workforce Initiatives at National 4-H Council. She provides leadership at the 4-H PYD Academy Director ensuring the strategic development and implementation of the academies.  </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2</a:t>
            </a:fld>
            <a:endParaRPr lang="en-US" dirty="0"/>
          </a:p>
        </p:txBody>
      </p:sp>
    </p:spTree>
    <p:extLst>
      <p:ext uri="{BB962C8B-B14F-4D97-AF65-F5344CB8AC3E}">
        <p14:creationId xmlns:p14="http://schemas.microsoft.com/office/powerpoint/2010/main" val="27961833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Rachel</a:t>
            </a:r>
          </a:p>
        </p:txBody>
      </p:sp>
      <p:sp>
        <p:nvSpPr>
          <p:cNvPr id="4" name="Slide Number Placeholder 3"/>
          <p:cNvSpPr>
            <a:spLocks noGrp="1"/>
          </p:cNvSpPr>
          <p:nvPr>
            <p:ph type="sldNum" sz="quarter" idx="5"/>
          </p:nvPr>
        </p:nvSpPr>
        <p:spPr/>
        <p:txBody>
          <a:bodyPr/>
          <a:lstStyle/>
          <a:p>
            <a:fld id="{EB026E31-73E6-5540-804C-197CE96D9966}" type="slidenum">
              <a:rPr lang="en-US" smtClean="0"/>
              <a:t>20</a:t>
            </a:fld>
            <a:endParaRPr lang="en-US" dirty="0"/>
          </a:p>
        </p:txBody>
      </p:sp>
    </p:spTree>
    <p:extLst>
      <p:ext uri="{BB962C8B-B14F-4D97-AF65-F5344CB8AC3E}">
        <p14:creationId xmlns:p14="http://schemas.microsoft.com/office/powerpoint/2010/main" val="2472621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Rachel</a:t>
            </a:r>
          </a:p>
        </p:txBody>
      </p:sp>
      <p:sp>
        <p:nvSpPr>
          <p:cNvPr id="4" name="Slide Number Placeholder 3"/>
          <p:cNvSpPr>
            <a:spLocks noGrp="1"/>
          </p:cNvSpPr>
          <p:nvPr>
            <p:ph type="sldNum" sz="quarter" idx="5"/>
          </p:nvPr>
        </p:nvSpPr>
        <p:spPr/>
        <p:txBody>
          <a:bodyPr/>
          <a:lstStyle/>
          <a:p>
            <a:fld id="{EB026E31-73E6-5540-804C-197CE96D9966}" type="slidenum">
              <a:rPr lang="en-US" smtClean="0"/>
              <a:t>21</a:t>
            </a:fld>
            <a:endParaRPr lang="en-US" dirty="0"/>
          </a:p>
        </p:txBody>
      </p:sp>
    </p:spTree>
    <p:extLst>
      <p:ext uri="{BB962C8B-B14F-4D97-AF65-F5344CB8AC3E}">
        <p14:creationId xmlns:p14="http://schemas.microsoft.com/office/powerpoint/2010/main" val="3402275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Rachel</a:t>
            </a:r>
          </a:p>
        </p:txBody>
      </p:sp>
      <p:sp>
        <p:nvSpPr>
          <p:cNvPr id="4" name="Slide Number Placeholder 3"/>
          <p:cNvSpPr>
            <a:spLocks noGrp="1"/>
          </p:cNvSpPr>
          <p:nvPr>
            <p:ph type="sldNum" sz="quarter" idx="5"/>
          </p:nvPr>
        </p:nvSpPr>
        <p:spPr/>
        <p:txBody>
          <a:bodyPr/>
          <a:lstStyle/>
          <a:p>
            <a:fld id="{EB026E31-73E6-5540-804C-197CE96D9966}" type="slidenum">
              <a:rPr lang="en-US" smtClean="0"/>
              <a:t>22</a:t>
            </a:fld>
            <a:endParaRPr lang="en-US" dirty="0"/>
          </a:p>
        </p:txBody>
      </p:sp>
    </p:spTree>
    <p:extLst>
      <p:ext uri="{BB962C8B-B14F-4D97-AF65-F5344CB8AC3E}">
        <p14:creationId xmlns:p14="http://schemas.microsoft.com/office/powerpoint/2010/main" val="24852876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Post Questions in the Chat for the breakout rooms.</a:t>
            </a:r>
          </a:p>
        </p:txBody>
      </p:sp>
      <p:sp>
        <p:nvSpPr>
          <p:cNvPr id="4" name="Slide Number Placeholder 3"/>
          <p:cNvSpPr>
            <a:spLocks noGrp="1"/>
          </p:cNvSpPr>
          <p:nvPr>
            <p:ph type="sldNum" sz="quarter" idx="5"/>
          </p:nvPr>
        </p:nvSpPr>
        <p:spPr/>
        <p:txBody>
          <a:bodyPr/>
          <a:lstStyle/>
          <a:p>
            <a:fld id="{EB026E31-73E6-5540-804C-197CE96D9966}" type="slidenum">
              <a:rPr lang="en-US" smtClean="0"/>
              <a:t>23</a:t>
            </a:fld>
            <a:endParaRPr lang="en-US" dirty="0"/>
          </a:p>
        </p:txBody>
      </p:sp>
    </p:spTree>
    <p:extLst>
      <p:ext uri="{BB962C8B-B14F-4D97-AF65-F5344CB8AC3E}">
        <p14:creationId xmlns:p14="http://schemas.microsoft.com/office/powerpoint/2010/main" val="3589459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Times New Roman" panose="02020603050405020304" pitchFamily="18" charset="0"/>
                <a:ea typeface="Times New Roman" panose="02020603050405020304" pitchFamily="18" charset="0"/>
              </a:rPr>
              <a:t>KAREN</a:t>
            </a:r>
            <a:r>
              <a:rPr lang="en-US" sz="1800" dirty="0">
                <a:effectLst/>
                <a:latin typeface="Times New Roman" panose="02020603050405020304" pitchFamily="18" charset="0"/>
                <a:ea typeface="Times New Roman" panose="02020603050405020304" pitchFamily="18" charset="0"/>
              </a:rPr>
              <a:t> 1:40pm – 1:50. 10 minutes –WHITE BOARD - On page 5, Dr. Arnold unpacks the seven thriving indicators. Describe how your local 4-H program supports</a:t>
            </a:r>
            <a:r>
              <a:rPr lang="en-US" sz="1800" u="sng" dirty="0">
                <a:solidFill>
                  <a:srgbClr val="008080"/>
                </a:solidFill>
                <a:effectLst/>
                <a:latin typeface="Times New Roman" panose="02020603050405020304" pitchFamily="18" charset="0"/>
                <a:ea typeface="Times New Roman" panose="02020603050405020304" pitchFamily="18" charset="0"/>
              </a:rPr>
              <a:t> </a:t>
            </a:r>
            <a:r>
              <a:rPr lang="en-US" sz="1800" dirty="0">
                <a:solidFill>
                  <a:srgbClr val="000000"/>
                </a:solidFill>
                <a:effectLst/>
                <a:latin typeface="Times New Roman" panose="02020603050405020304" pitchFamily="18" charset="0"/>
                <a:ea typeface="Times New Roman" panose="02020603050405020304" pitchFamily="18" charset="0"/>
              </a:rPr>
              <a:t>the 4-H </a:t>
            </a:r>
            <a:r>
              <a:rPr lang="en-US" sz="1800" dirty="0">
                <a:effectLst/>
                <a:latin typeface="Times New Roman" panose="02020603050405020304" pitchFamily="18" charset="0"/>
                <a:ea typeface="Times New Roman" panose="02020603050405020304" pitchFamily="18" charset="0"/>
              </a:rPr>
              <a:t>thriving indicators. Remember, thriving is the process so think of tangible ways youth engage in programming through the process of positive youth development.</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24</a:t>
            </a:fld>
            <a:endParaRPr lang="en-US" dirty="0"/>
          </a:p>
        </p:txBody>
      </p:sp>
    </p:spTree>
    <p:extLst>
      <p:ext uri="{BB962C8B-B14F-4D97-AF65-F5344CB8AC3E}">
        <p14:creationId xmlns:p14="http://schemas.microsoft.com/office/powerpoint/2010/main" val="1273164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Times New Roman" panose="02020603050405020304" pitchFamily="18" charset="0"/>
                <a:ea typeface="Times New Roman" panose="02020603050405020304" pitchFamily="18" charset="0"/>
              </a:rPr>
              <a:t>MEGAN </a:t>
            </a:r>
            <a:r>
              <a:rPr lang="en-US" sz="1800" dirty="0">
                <a:effectLst/>
                <a:latin typeface="Times New Roman" panose="02020603050405020304" pitchFamily="18" charset="0"/>
                <a:ea typeface="Times New Roman" panose="02020603050405020304" pitchFamily="18" charset="0"/>
              </a:rPr>
              <a:t>3:50pm 4:00 – 10 minute - We want to hear your reactions to the process of this time together today (the video, learning guide, delivery)? Here is the link to the video </a:t>
            </a:r>
            <a:r>
              <a:rPr lang="en-US" sz="1800" dirty="0">
                <a:solidFill>
                  <a:srgbClr val="1155CC"/>
                </a:solidFill>
                <a:effectLst/>
                <a:latin typeface="Times New Roman" panose="02020603050405020304" pitchFamily="18" charset="0"/>
                <a:ea typeface="Times New Roman" panose="02020603050405020304" pitchFamily="18" charset="0"/>
                <a:hlinkClick r:id="rId3"/>
              </a:rPr>
              <a:t>https://www.youtube.com/watch?v=CmuWERkaJoo</a:t>
            </a:r>
            <a:r>
              <a:rPr lang="en-US" sz="1800" dirty="0">
                <a:effectLst/>
                <a:latin typeface="Times New Roman" panose="02020603050405020304" pitchFamily="18" charset="0"/>
                <a:ea typeface="Times New Roman" panose="02020603050405020304" pitchFamily="18" charset="0"/>
              </a:rPr>
              <a:t> we’d encourage you to watch this again.</a:t>
            </a:r>
            <a:endParaRPr lang="en-US" sz="1800" dirty="0">
              <a:effectLst/>
              <a:latin typeface="Calibri" panose="020F0502020204030204" pitchFamily="34" charset="0"/>
              <a:ea typeface="Calibri" panose="020F0502020204030204" pitchFamily="34" charset="0"/>
            </a:endParaRPr>
          </a:p>
          <a:p>
            <a:endParaRPr lang="en-US" dirty="0"/>
          </a:p>
          <a:p>
            <a:pPr>
              <a:spcBef>
                <a:spcPts val="0"/>
              </a:spcBef>
              <a:spcAft>
                <a:spcPts val="0"/>
              </a:spcAft>
            </a:pPr>
            <a:endParaRPr lang="en-US" dirty="0">
              <a:effectLst/>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Encourage everyone to take 10 minutes to complete the evaluation,</a:t>
            </a:r>
            <a:endParaRPr lang="en-US" sz="1100" dirty="0">
              <a:effectLst/>
              <a:latin typeface="Calibri" panose="020F0502020204030204" pitchFamily="34" charset="0"/>
              <a:ea typeface="Calibri" panose="020F0502020204030204" pitchFamily="34" charset="0"/>
            </a:endParaRPr>
          </a:p>
          <a:p>
            <a:pPr marL="742950" marR="0" lvl="1" indent="-285750">
              <a:lnSpc>
                <a:spcPct val="107000"/>
              </a:lnSpc>
              <a:spcBef>
                <a:spcPts val="0"/>
              </a:spcBef>
              <a:spcAft>
                <a:spcPts val="800"/>
              </a:spcAft>
              <a:buFont typeface="Courier New" panose="02070309020205020404" pitchFamily="49" charset="0"/>
              <a:buChar char="o"/>
            </a:pPr>
            <a:r>
              <a:rPr lang="en-US" sz="1100" dirty="0">
                <a:effectLst/>
                <a:latin typeface="Calibri" panose="020F0502020204030204" pitchFamily="34" charset="0"/>
                <a:ea typeface="Calibri" panose="020F0502020204030204" pitchFamily="34" charset="0"/>
              </a:rPr>
              <a:t>Please complete the Session Completion Form, also available on the session one page of the academy website. This is essentially their attendance to get their certificate at the end. It certifies that they have completed the pre work and the session. It is a self-certification, so it is up to them to complete it. </a:t>
            </a: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26</a:t>
            </a:fld>
            <a:endParaRPr lang="en-US" dirty="0"/>
          </a:p>
        </p:txBody>
      </p:sp>
    </p:spTree>
    <p:extLst>
      <p:ext uri="{BB962C8B-B14F-4D97-AF65-F5344CB8AC3E}">
        <p14:creationId xmlns:p14="http://schemas.microsoft.com/office/powerpoint/2010/main" val="18719422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Arial" panose="020B0604020202020204" pitchFamily="34" charset="0"/>
              </a:rPr>
              <a:t>Remind them that there is an optional ‘go deeper’ section at the end of the session page. </a:t>
            </a:r>
          </a:p>
          <a:p>
            <a:pPr marL="742950" marR="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Arial" panose="020B0604020202020204" pitchFamily="34" charset="0"/>
              </a:rPr>
              <a:t>Let them know that the session recording and materials from the live session will be available on Friday morning each week. </a:t>
            </a:r>
          </a:p>
          <a:p>
            <a:pPr marL="742950" marR="0" lvl="1" indent="-285750">
              <a:lnSpc>
                <a:spcPct val="107000"/>
              </a:lnSpc>
              <a:spcBef>
                <a:spcPts val="0"/>
              </a:spcBef>
              <a:spcAft>
                <a:spcPts val="800"/>
              </a:spcAft>
              <a:buFont typeface="Courier New" panose="02070309020205020404" pitchFamily="49" charset="0"/>
              <a:buChar char="o"/>
            </a:pPr>
            <a:r>
              <a:rPr lang="en-US" sz="1800" dirty="0">
                <a:effectLst/>
                <a:latin typeface="Calibri" panose="020F0502020204030204" pitchFamily="34" charset="0"/>
                <a:ea typeface="Calibri" panose="020F0502020204030204" pitchFamily="34" charset="0"/>
                <a:cs typeface="Arial" panose="020B0604020202020204" pitchFamily="34" charset="0"/>
              </a:rPr>
              <a:t>Ask them to begin the pre-work for the next session. </a:t>
            </a:r>
          </a:p>
          <a:p>
            <a:pPr algn="ctr"/>
            <a:r>
              <a:rPr lang="en-US" b="1" i="0" dirty="0">
                <a:solidFill>
                  <a:srgbClr val="004438"/>
                </a:solidFill>
                <a:effectLst/>
                <a:latin typeface="-apple-system"/>
              </a:rPr>
              <a:t>Session Two: Facilitating Youth Sparks</a:t>
            </a:r>
            <a:endParaRPr lang="en-US" b="0" i="0" dirty="0">
              <a:solidFill>
                <a:srgbClr val="004438"/>
              </a:solidFill>
              <a:effectLst/>
              <a:latin typeface="-apple-system"/>
            </a:endParaRPr>
          </a:p>
          <a:p>
            <a:pPr algn="l"/>
            <a:r>
              <a:rPr lang="en-US" b="0" i="0" dirty="0">
                <a:effectLst/>
                <a:latin typeface="-apple-system"/>
              </a:rPr>
              <a:t>This session will introduce participants to the concept of youth sparks, which is one of the three critical aspects of a high-quality developmental context. Participants will learn what youth sparks are, how they are connected to youth thriving, and how adults can help youth find their sparks. During the live webinar session, hosted by two PYD champions, participants will experience the Sparks module of the PYD curriculum, a curriculum that they can then use to train volunteers and teen leaders on the concept of Sparks.</a:t>
            </a:r>
          </a:p>
          <a:p>
            <a:br>
              <a:rPr lang="en-US" b="0" i="0" dirty="0">
                <a:solidFill>
                  <a:srgbClr val="339966"/>
                </a:solidFill>
                <a:effectLst/>
                <a:latin typeface="-apple-system"/>
              </a:rPr>
            </a:br>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27</a:t>
            </a:fld>
            <a:endParaRPr lang="en-US" dirty="0"/>
          </a:p>
        </p:txBody>
      </p:sp>
    </p:spTree>
    <p:extLst>
      <p:ext uri="{BB962C8B-B14F-4D97-AF65-F5344CB8AC3E}">
        <p14:creationId xmlns:p14="http://schemas.microsoft.com/office/powerpoint/2010/main" val="3241050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spcBef>
                <a:spcPts val="0"/>
              </a:spcBef>
              <a:spcAft>
                <a:spcPts val="0"/>
              </a:spcAft>
            </a:pPr>
            <a:r>
              <a:rPr lang="en-US" b="1" dirty="0">
                <a:latin typeface="Calibri" panose="020F0502020204030204" pitchFamily="34" charset="0"/>
                <a:ea typeface="Calibri" panose="020F0502020204030204" pitchFamily="34" charset="0"/>
                <a:cs typeface="Times New Roman" panose="02020603050405020304" pitchFamily="18" charset="0"/>
              </a:rPr>
              <a:t>Rachel Ground Rules 5 Min</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i="1" dirty="0">
                <a:effectLst/>
                <a:latin typeface="Times New Roman" panose="02020603050405020304" pitchFamily="18" charset="0"/>
                <a:ea typeface="Times New Roman" panose="02020603050405020304" pitchFamily="18" charset="0"/>
              </a:rPr>
              <a:t>Ground Rules: </a:t>
            </a:r>
            <a:r>
              <a:rPr lang="en-US" sz="1800" dirty="0">
                <a:effectLst/>
                <a:latin typeface="Times New Roman" panose="02020603050405020304" pitchFamily="18" charset="0"/>
                <a:ea typeface="Times New Roman" panose="02020603050405020304" pitchFamily="18" charset="0"/>
              </a:rPr>
              <a:t>We hope you will interact with us and learn together. While we watch the videos you do not need to have your camera on, but during breakouts we expect you to be on camera. We also know that you’ve been working independently on your prework, unpacking much of the research behind the Thrive model, we hope this session will help you make connections from the research to how you are or will apply this model to your work.  </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i="1" dirty="0">
                <a:effectLst/>
                <a:latin typeface="Times New Roman" panose="02020603050405020304" pitchFamily="18" charset="0"/>
                <a:ea typeface="Times New Roman" panose="02020603050405020304" pitchFamily="18" charset="0"/>
              </a:rPr>
              <a:t>Everybody all set?</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3</a:t>
            </a:fld>
            <a:endParaRPr lang="en-US" dirty="0"/>
          </a:p>
        </p:txBody>
      </p:sp>
    </p:spTree>
    <p:extLst>
      <p:ext uri="{BB962C8B-B14F-4D97-AF65-F5344CB8AC3E}">
        <p14:creationId xmlns:p14="http://schemas.microsoft.com/office/powerpoint/2010/main" val="1526362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Megan - Emoji-Thon Expression Warm Up Activity: (5 Min)</a:t>
            </a:r>
          </a:p>
          <a:p>
            <a:pPr marL="171450" lvl="0" indent="-171450">
              <a:buFont typeface="Arial" panose="020B0604020202020204" pitchFamily="34" charset="0"/>
              <a:buChar char="•"/>
            </a:pPr>
            <a:r>
              <a:rPr lang="en-US" dirty="0"/>
              <a:t>Ask everyone how they’re feeling today</a:t>
            </a:r>
          </a:p>
          <a:p>
            <a:pPr marL="171450" lvl="0" indent="-171450">
              <a:buFont typeface="Arial" panose="020B0604020202020204" pitchFamily="34" charset="0"/>
              <a:buChar char="•"/>
            </a:pPr>
            <a:r>
              <a:rPr lang="en-US" dirty="0"/>
              <a:t>We’re going to do a Waterfall in the chat box, so don’t hit enter, yet. </a:t>
            </a:r>
          </a:p>
          <a:p>
            <a:pPr marL="171450" lvl="0" indent="-171450">
              <a:buFont typeface="Arial" panose="020B0604020202020204" pitchFamily="34" charset="0"/>
              <a:buChar char="•"/>
            </a:pPr>
            <a:r>
              <a:rPr lang="en-US" dirty="0"/>
              <a:t>Go to the chat</a:t>
            </a:r>
          </a:p>
          <a:p>
            <a:pPr marL="171450" lvl="0" indent="-171450">
              <a:buFont typeface="Arial" panose="020B0604020202020204" pitchFamily="34" charset="0"/>
              <a:buChar char="•"/>
            </a:pPr>
            <a:r>
              <a:rPr lang="en-US" dirty="0"/>
              <a:t>pick an emoji from the smiley face in chat</a:t>
            </a:r>
          </a:p>
          <a:p>
            <a:pPr marL="171450" lvl="0" indent="-171450">
              <a:buFont typeface="Arial" panose="020B0604020202020204" pitchFamily="34" charset="0"/>
              <a:buChar char="•"/>
            </a:pPr>
            <a:r>
              <a:rPr lang="en-US" dirty="0"/>
              <a:t>select it</a:t>
            </a:r>
          </a:p>
          <a:p>
            <a:pPr marL="171450" lvl="0" indent="-171450">
              <a:buFont typeface="Arial" panose="020B0604020202020204" pitchFamily="34" charset="0"/>
              <a:buChar char="•"/>
            </a:pPr>
            <a:r>
              <a:rPr lang="en-US" dirty="0"/>
              <a:t>type in one word that describes the emotion that you’re feeling</a:t>
            </a:r>
          </a:p>
          <a:p>
            <a:pPr marL="171450" lvl="0" indent="-171450">
              <a:buFont typeface="Arial" panose="020B0604020202020204" pitchFamily="34" charset="0"/>
              <a:buChar char="•"/>
            </a:pPr>
            <a:r>
              <a:rPr lang="en-US" dirty="0"/>
              <a:t>If you can’t find the emoji, go ahead and type in one word that shows how you feel. </a:t>
            </a:r>
          </a:p>
          <a:p>
            <a:pPr marL="171450" lvl="0" indent="-171450">
              <a:buFont typeface="Arial" panose="020B0604020202020204" pitchFamily="34" charset="0"/>
              <a:buChar char="•"/>
            </a:pPr>
            <a:r>
              <a:rPr lang="en-US" dirty="0"/>
              <a:t>1, 2, 3, Ready, Go!</a:t>
            </a:r>
          </a:p>
          <a:p>
            <a:endParaRPr lang="en-US" dirty="0"/>
          </a:p>
          <a:p>
            <a:pPr marR="0" lvl="0">
              <a:spcBef>
                <a:spcPts val="0"/>
              </a:spcBef>
              <a:spcAft>
                <a:spcPts val="0"/>
              </a:spcAft>
            </a:pPr>
            <a:r>
              <a:rPr lang="en-US" b="1" dirty="0">
                <a:latin typeface="Calibri" panose="020F0502020204030204" pitchFamily="34" charset="0"/>
                <a:ea typeface="Calibri" panose="020F0502020204030204" pitchFamily="34" charset="0"/>
                <a:cs typeface="Times New Roman" panose="02020603050405020304" pitchFamily="18" charset="0"/>
              </a:rPr>
              <a:t>Megan - Connector (2 Min)</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The learning guide that goes along with the video can be found in the chat. </a:t>
            </a:r>
          </a:p>
          <a:p>
            <a:pPr marL="742950" marR="0" lvl="1" indent="-285750">
              <a:spcBef>
                <a:spcPts val="0"/>
              </a:spcBef>
              <a:spcAft>
                <a:spcPts val="0"/>
              </a:spcAft>
              <a:buFont typeface="Courier New" panose="02070309020205020404" pitchFamily="49" charset="0"/>
              <a:buChar char="o"/>
            </a:pPr>
            <a:r>
              <a:rPr lang="en-US" dirty="0">
                <a:latin typeface="Calibri" panose="020F0502020204030204" pitchFamily="34" charset="0"/>
                <a:ea typeface="Calibri" panose="020F0502020204030204" pitchFamily="34" charset="0"/>
                <a:cs typeface="Times New Roman" panose="02020603050405020304" pitchFamily="18" charset="0"/>
              </a:rPr>
              <a:t>Please take second to download it and print it if you wish to have a hard copy.</a:t>
            </a: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4</a:t>
            </a:fld>
            <a:endParaRPr lang="en-US" dirty="0"/>
          </a:p>
        </p:txBody>
      </p:sp>
    </p:spTree>
    <p:extLst>
      <p:ext uri="{BB962C8B-B14F-4D97-AF65-F5344CB8AC3E}">
        <p14:creationId xmlns:p14="http://schemas.microsoft.com/office/powerpoint/2010/main" val="2981887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r>
              <a:rPr lang="en-US" sz="1200" b="1" dirty="0">
                <a:solidFill>
                  <a:srgbClr val="FF0000"/>
                </a:solidFill>
                <a:effectLst/>
                <a:latin typeface="Times New Roman" panose="02020603050405020304" pitchFamily="18" charset="0"/>
                <a:ea typeface="Times New Roman" panose="02020603050405020304" pitchFamily="18" charset="0"/>
              </a:rPr>
              <a:t>Breakout Rooms: </a:t>
            </a:r>
            <a:r>
              <a:rPr lang="en-US" sz="1200" dirty="0">
                <a:solidFill>
                  <a:srgbClr val="FF0000"/>
                </a:solidFill>
                <a:effectLst/>
                <a:latin typeface="Times New Roman" panose="02020603050405020304" pitchFamily="18" charset="0"/>
                <a:ea typeface="Times New Roman" panose="02020603050405020304" pitchFamily="18" charset="0"/>
              </a:rPr>
              <a:t>Since you will all be spending the next few weeks together learning about the 4-H Thriving Model let’s take some time to get to know each other.  We will now go into 3 breakout rooms. What do you hope to learn in today’s session?  What compelled you to register for the academy?</a:t>
            </a:r>
            <a:endParaRPr lang="en-US" sz="11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200" b="1" dirty="0">
                <a:effectLst/>
                <a:latin typeface="Times New Roman" panose="02020603050405020304" pitchFamily="18" charset="0"/>
                <a:ea typeface="Times New Roman" panose="02020603050405020304" pitchFamily="18" charset="0"/>
              </a:rPr>
              <a:t>Megan - Connector (2 Min)</a:t>
            </a:r>
            <a:endParaRPr lang="en-US" sz="1100" dirty="0">
              <a:effectLst/>
              <a:latin typeface="Calibri" panose="020F0502020204030204" pitchFamily="34" charset="0"/>
              <a:ea typeface="Calibri" panose="020F0502020204030204" pitchFamily="34"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The learning guide that goes along with the video can be found in the chat. </a:t>
            </a:r>
            <a:endParaRPr lang="en-US" sz="1100" dirty="0">
              <a:effectLst/>
              <a:latin typeface="Calibri" panose="020F0502020204030204" pitchFamily="34" charset="0"/>
              <a:ea typeface="Calibri" panose="020F0502020204030204" pitchFamily="34"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Please take second to download it and print it if you wish to have a hard copy.</a:t>
            </a:r>
            <a:endParaRPr lang="en-US" sz="11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5</a:t>
            </a:fld>
            <a:endParaRPr lang="en-US" dirty="0"/>
          </a:p>
        </p:txBody>
      </p:sp>
    </p:spTree>
    <p:extLst>
      <p:ext uri="{BB962C8B-B14F-4D97-AF65-F5344CB8AC3E}">
        <p14:creationId xmlns:p14="http://schemas.microsoft.com/office/powerpoint/2010/main" val="2188101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 </a:t>
            </a:r>
          </a:p>
          <a:p>
            <a:endParaRPr lang="en-US" dirty="0"/>
          </a:p>
          <a:p>
            <a:pPr marL="0" marR="0">
              <a:lnSpc>
                <a:spcPct val="107000"/>
              </a:lnSpc>
              <a:spcBef>
                <a:spcPts val="0"/>
              </a:spcBef>
              <a:spcAft>
                <a:spcPts val="800"/>
              </a:spcAft>
            </a:pPr>
            <a:r>
              <a:rPr lang="en-US" sz="1800" b="1" u="sng" dirty="0">
                <a:solidFill>
                  <a:srgbClr val="4472C4"/>
                </a:solidFill>
                <a:effectLst/>
                <a:latin typeface="Times New Roman" panose="02020603050405020304" pitchFamily="18" charset="0"/>
                <a:ea typeface="Calibri" panose="020F0502020204030204" pitchFamily="34" charset="0"/>
              </a:rPr>
              <a:t>KAREN 12:15 TO 12:18 (SLIDE 5) Announcements</a:t>
            </a:r>
          </a:p>
          <a:p>
            <a:pPr marL="342900" marR="0" lvl="0" indent="-342900">
              <a:lnSpc>
                <a:spcPct val="107000"/>
              </a:lnSpc>
              <a:spcBef>
                <a:spcPts val="0"/>
              </a:spcBef>
              <a:spcAft>
                <a:spcPts val="0"/>
              </a:spcAft>
              <a:buFont typeface="Symbol" panose="05050102010706020507" pitchFamily="18" charset="2"/>
              <a:buChar char=""/>
            </a:pPr>
            <a:r>
              <a:rPr lang="en-US" sz="1200" b="1" dirty="0">
                <a:effectLst/>
                <a:latin typeface="Times New Roman" panose="02020603050405020304" pitchFamily="18" charset="0"/>
                <a:ea typeface="Times New Roman" panose="02020603050405020304" pitchFamily="18" charset="0"/>
              </a:rPr>
              <a:t>Megan - Connector (2 Min)</a:t>
            </a:r>
            <a:endParaRPr lang="en-US" sz="1100" dirty="0">
              <a:effectLst/>
              <a:latin typeface="Calibri" panose="020F0502020204030204" pitchFamily="34" charset="0"/>
              <a:ea typeface="Calibri" panose="020F0502020204030204" pitchFamily="34" charset="0"/>
            </a:endParaRPr>
          </a:p>
          <a:p>
            <a:pPr marL="742950" marR="0" lvl="1" indent="-285750">
              <a:lnSpc>
                <a:spcPct val="107000"/>
              </a:lnSpc>
              <a:spcBef>
                <a:spcPts val="0"/>
              </a:spcBef>
              <a:spcAft>
                <a:spcPts val="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The learning guide that goes along with the video can be found in the chat. </a:t>
            </a:r>
            <a:endParaRPr lang="en-US" sz="1100" dirty="0">
              <a:effectLst/>
              <a:latin typeface="Calibri" panose="020F0502020204030204" pitchFamily="34" charset="0"/>
              <a:ea typeface="Calibri" panose="020F0502020204030204" pitchFamily="34" charset="0"/>
            </a:endParaRPr>
          </a:p>
          <a:p>
            <a:pPr marL="742950" marR="0" lvl="1" indent="-285750">
              <a:lnSpc>
                <a:spcPct val="107000"/>
              </a:lnSpc>
              <a:spcBef>
                <a:spcPts val="0"/>
              </a:spcBef>
              <a:spcAft>
                <a:spcPts val="800"/>
              </a:spcAft>
              <a:buFont typeface="Courier New" panose="02070309020205020404" pitchFamily="49" charset="0"/>
              <a:buChar char="o"/>
            </a:pPr>
            <a:r>
              <a:rPr lang="en-US" sz="1200" dirty="0">
                <a:effectLst/>
                <a:latin typeface="Times New Roman" panose="02020603050405020304" pitchFamily="18" charset="0"/>
                <a:ea typeface="Times New Roman" panose="02020603050405020304" pitchFamily="18" charset="0"/>
              </a:rPr>
              <a:t>Please take second to download it and print it if you wish to have a hard copy.</a:t>
            </a:r>
            <a:endParaRPr lang="en-US" sz="1100" dirty="0">
              <a:effectLst/>
              <a:latin typeface="Calibri" panose="020F0502020204030204" pitchFamily="34" charset="0"/>
              <a:ea typeface="Calibri" panose="020F0502020204030204" pitchFamily="34"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Calibri" panose="020F0502020204030204" pitchFamily="34" charset="0"/>
              </a:rPr>
              <a:t>Some of blanks in the learning guide are only verbally shared by Dr. Arnold.  Don’t worry, we will stop throughout the session and fill in the blanks in the guide. We will ask for participation so please make sure you are following along; you will leave with the guide complete!</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Calibri" panose="020F0502020204030204" pitchFamily="34" charset="0"/>
              </a:rPr>
              <a:t>Link or QR Code to the learning guide.</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Times New Roman" panose="02020603050405020304" pitchFamily="18" charset="0"/>
                <a:ea typeface="Calibri" panose="020F0502020204030204" pitchFamily="34" charset="0"/>
              </a:rPr>
              <a:t>Play video. </a:t>
            </a:r>
            <a:endParaRPr lang="en-US" sz="18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800"/>
              </a:spcAft>
              <a:buFont typeface="Symbol" panose="05050102010706020507" pitchFamily="18" charset="2"/>
              <a:buChar char=""/>
            </a:pPr>
            <a:r>
              <a:rPr lang="en-US" sz="1800" b="1" dirty="0">
                <a:effectLst/>
                <a:latin typeface="Times New Roman" panose="02020603050405020304" pitchFamily="18" charset="0"/>
                <a:ea typeface="Times New Roman" panose="02020603050405020304" pitchFamily="18" charset="0"/>
              </a:rPr>
              <a:t>STOP VIDEO at 17:02</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6</a:t>
            </a:fld>
            <a:endParaRPr lang="en-US" dirty="0"/>
          </a:p>
        </p:txBody>
      </p:sp>
    </p:spTree>
    <p:extLst>
      <p:ext uri="{BB962C8B-B14F-4D97-AF65-F5344CB8AC3E}">
        <p14:creationId xmlns:p14="http://schemas.microsoft.com/office/powerpoint/2010/main" val="3554522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07000"/>
              </a:lnSpc>
              <a:spcBef>
                <a:spcPts val="0"/>
              </a:spcBef>
              <a:spcAft>
                <a:spcPts val="0"/>
              </a:spcAft>
              <a:buFont typeface="Symbol" panose="05050102010706020507" pitchFamily="18" charset="2"/>
              <a:buChar char=""/>
            </a:pPr>
            <a:r>
              <a:rPr lang="en-US" sz="1200" dirty="0">
                <a:effectLst/>
                <a:latin typeface="Times New Roman" panose="02020603050405020304" pitchFamily="18" charset="0"/>
                <a:ea typeface="Calibri" panose="020F0502020204030204" pitchFamily="34" charset="0"/>
              </a:rPr>
              <a:t>Play video. </a:t>
            </a:r>
            <a:endParaRPr lang="en-US" sz="1200" dirty="0">
              <a:effectLst/>
              <a:latin typeface="Calibri" panose="020F0502020204030204" pitchFamily="34" charset="0"/>
              <a:ea typeface="Calibri" panose="020F0502020204030204" pitchFamily="34" charset="0"/>
            </a:endParaRPr>
          </a:p>
          <a:p>
            <a:pPr marL="342900" marR="0" lvl="0" indent="-342900">
              <a:lnSpc>
                <a:spcPct val="107000"/>
              </a:lnSpc>
              <a:spcBef>
                <a:spcPts val="0"/>
              </a:spcBef>
              <a:spcAft>
                <a:spcPts val="800"/>
              </a:spcAft>
              <a:buFont typeface="Symbol" panose="05050102010706020507" pitchFamily="18" charset="2"/>
              <a:buChar char=""/>
            </a:pPr>
            <a:r>
              <a:rPr lang="en-US" sz="1200" b="1" dirty="0">
                <a:effectLst/>
                <a:latin typeface="Times New Roman" panose="02020603050405020304" pitchFamily="18" charset="0"/>
                <a:ea typeface="Times New Roman" panose="02020603050405020304" pitchFamily="18" charset="0"/>
              </a:rPr>
              <a:t>STOP VIDEO at 17:02</a:t>
            </a:r>
            <a:endParaRPr lang="en-US" sz="12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EB026E31-73E6-5540-804C-197CE96D9966}" type="slidenum">
              <a:rPr lang="en-US" smtClean="0"/>
              <a:t>7</a:t>
            </a:fld>
            <a:endParaRPr lang="en-US" dirty="0"/>
          </a:p>
        </p:txBody>
      </p:sp>
    </p:spTree>
    <p:extLst>
      <p:ext uri="{BB962C8B-B14F-4D97-AF65-F5344CB8AC3E}">
        <p14:creationId xmlns:p14="http://schemas.microsoft.com/office/powerpoint/2010/main" val="3295296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Karen</a:t>
            </a:r>
          </a:p>
        </p:txBody>
      </p:sp>
      <p:sp>
        <p:nvSpPr>
          <p:cNvPr id="4" name="Slide Number Placeholder 3"/>
          <p:cNvSpPr>
            <a:spLocks noGrp="1"/>
          </p:cNvSpPr>
          <p:nvPr>
            <p:ph type="sldNum" sz="quarter" idx="5"/>
          </p:nvPr>
        </p:nvSpPr>
        <p:spPr/>
        <p:txBody>
          <a:bodyPr/>
          <a:lstStyle/>
          <a:p>
            <a:fld id="{EB026E31-73E6-5540-804C-197CE96D9966}" type="slidenum">
              <a:rPr lang="en-US" smtClean="0"/>
              <a:t>8</a:t>
            </a:fld>
            <a:endParaRPr lang="en-US" dirty="0"/>
          </a:p>
        </p:txBody>
      </p:sp>
    </p:spTree>
    <p:extLst>
      <p:ext uri="{BB962C8B-B14F-4D97-AF65-F5344CB8AC3E}">
        <p14:creationId xmlns:p14="http://schemas.microsoft.com/office/powerpoint/2010/main" val="12990200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Rachel</a:t>
            </a:r>
          </a:p>
        </p:txBody>
      </p:sp>
      <p:sp>
        <p:nvSpPr>
          <p:cNvPr id="4" name="Slide Number Placeholder 3"/>
          <p:cNvSpPr>
            <a:spLocks noGrp="1"/>
          </p:cNvSpPr>
          <p:nvPr>
            <p:ph type="sldNum" sz="quarter" idx="5"/>
          </p:nvPr>
        </p:nvSpPr>
        <p:spPr/>
        <p:txBody>
          <a:bodyPr/>
          <a:lstStyle/>
          <a:p>
            <a:fld id="{EB026E31-73E6-5540-804C-197CE96D9966}" type="slidenum">
              <a:rPr lang="en-US" smtClean="0"/>
              <a:t>9</a:t>
            </a:fld>
            <a:endParaRPr lang="en-US" dirty="0"/>
          </a:p>
        </p:txBody>
      </p:sp>
    </p:spTree>
    <p:extLst>
      <p:ext uri="{BB962C8B-B14F-4D97-AF65-F5344CB8AC3E}">
        <p14:creationId xmlns:p14="http://schemas.microsoft.com/office/powerpoint/2010/main" val="32160965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9.png"/><Relationship Id="rId1" Type="http://schemas.openxmlformats.org/officeDocument/2006/relationships/slideMaster" Target="../slideMasters/slideMaster1.xml"/><Relationship Id="rId4" Type="http://schemas.openxmlformats.org/officeDocument/2006/relationships/image" Target="../media/image23.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2.svg"/><Relationship Id="rId7" Type="http://schemas.openxmlformats.org/officeDocument/2006/relationships/image" Target="../media/image23.svg"/><Relationship Id="rId2"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34.svg"/><Relationship Id="rId4" Type="http://schemas.openxmlformats.org/officeDocument/2006/relationships/image" Target="../media/image33.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6.svg"/><Relationship Id="rId7" Type="http://schemas.openxmlformats.org/officeDocument/2006/relationships/image" Target="../media/image23.sv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34.svg"/><Relationship Id="rId4" Type="http://schemas.openxmlformats.org/officeDocument/2006/relationships/image" Target="../media/image3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8.svg"/><Relationship Id="rId7" Type="http://schemas.openxmlformats.org/officeDocument/2006/relationships/image" Target="../media/image23.svg"/><Relationship Id="rId2" Type="http://schemas.openxmlformats.org/officeDocument/2006/relationships/image" Target="../media/image37.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34.svg"/><Relationship Id="rId4" Type="http://schemas.openxmlformats.org/officeDocument/2006/relationships/image" Target="../media/image33.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0.svg"/><Relationship Id="rId7" Type="http://schemas.openxmlformats.org/officeDocument/2006/relationships/image" Target="../media/image23.svg"/><Relationship Id="rId2" Type="http://schemas.openxmlformats.org/officeDocument/2006/relationships/image" Target="../media/image39.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34.svg"/><Relationship Id="rId4" Type="http://schemas.openxmlformats.org/officeDocument/2006/relationships/image" Target="../media/image33.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1_Icons">
    <p:spTree>
      <p:nvGrpSpPr>
        <p:cNvPr id="1" name=""/>
        <p:cNvGrpSpPr/>
        <p:nvPr/>
      </p:nvGrpSpPr>
      <p:grpSpPr>
        <a:xfrm>
          <a:off x="0" y="0"/>
          <a:ext cx="0" cy="0"/>
          <a:chOff x="0" y="0"/>
          <a:chExt cx="0" cy="0"/>
        </a:xfrm>
      </p:grpSpPr>
      <p:pic>
        <p:nvPicPr>
          <p:cNvPr id="14" name="Picture 13" descr="Shape, background pattern&#10;&#10;Description automatically generated with medium confidence">
            <a:extLst>
              <a:ext uri="{FF2B5EF4-FFF2-40B4-BE49-F238E27FC236}">
                <a16:creationId xmlns:a16="http://schemas.microsoft.com/office/drawing/2014/main" id="{9B79A313-D647-DF44-B275-1DCEFD18B1F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9698" y="31750"/>
            <a:ext cx="6845300" cy="6794500"/>
          </a:xfrm>
          <a:prstGeom prst="rect">
            <a:avLst/>
          </a:prstGeom>
        </p:spPr>
      </p:pic>
      <p:sp>
        <p:nvSpPr>
          <p:cNvPr id="2" name="Title 1">
            <a:extLst>
              <a:ext uri="{FF2B5EF4-FFF2-40B4-BE49-F238E27FC236}">
                <a16:creationId xmlns:a16="http://schemas.microsoft.com/office/drawing/2014/main" id="{77F500A6-D7AD-F74F-A2B8-F7126E6D9F76}"/>
              </a:ext>
            </a:extLst>
          </p:cNvPr>
          <p:cNvSpPr>
            <a:spLocks noGrp="1"/>
          </p:cNvSpPr>
          <p:nvPr>
            <p:ph type="ctrTitle" hasCustomPrompt="1"/>
          </p:nvPr>
        </p:nvSpPr>
        <p:spPr>
          <a:xfrm>
            <a:off x="432869" y="2935795"/>
            <a:ext cx="5107319" cy="1658231"/>
          </a:xfrm>
        </p:spPr>
        <p:txBody>
          <a:bodyPr anchor="t">
            <a:normAutofit/>
          </a:bodyPr>
          <a:lstStyle>
            <a:lvl1pPr algn="l">
              <a:lnSpc>
                <a:spcPts val="4800"/>
              </a:lnSpc>
              <a:defRPr sz="4000">
                <a:latin typeface="Akzidenz-Grotesk Pro Bold Ext" panose="02000805060000020004" pitchFamily="2" charset="0"/>
              </a:defRPr>
            </a:lvl1pPr>
          </a:lstStyle>
          <a:p>
            <a:r>
              <a:rPr lang="en-US"/>
              <a:t>CLICK TO EDIT </a:t>
            </a:r>
            <a:br>
              <a:rPr lang="en-US"/>
            </a:br>
            <a:r>
              <a:rPr lang="en-US"/>
              <a:t>MASTER TITLE</a:t>
            </a:r>
          </a:p>
        </p:txBody>
      </p:sp>
      <p:sp>
        <p:nvSpPr>
          <p:cNvPr id="35" name="Picture Placeholder 34">
            <a:extLst>
              <a:ext uri="{FF2B5EF4-FFF2-40B4-BE49-F238E27FC236}">
                <a16:creationId xmlns:a16="http://schemas.microsoft.com/office/drawing/2014/main" id="{76DA381F-E3CE-5849-A4BF-7A38FA2E129F}"/>
              </a:ext>
            </a:extLst>
          </p:cNvPr>
          <p:cNvSpPr>
            <a:spLocks noGrp="1"/>
          </p:cNvSpPr>
          <p:nvPr>
            <p:ph type="pic" sz="quarter" idx="10"/>
          </p:nvPr>
        </p:nvSpPr>
        <p:spPr>
          <a:xfrm>
            <a:off x="5418999" y="1084903"/>
            <a:ext cx="1799652" cy="797740"/>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38" name="Picture Placeholder 37">
            <a:extLst>
              <a:ext uri="{FF2B5EF4-FFF2-40B4-BE49-F238E27FC236}">
                <a16:creationId xmlns:a16="http://schemas.microsoft.com/office/drawing/2014/main" id="{F0B4CFA6-D70F-0348-B98B-080BD5AA4B44}"/>
              </a:ext>
            </a:extLst>
          </p:cNvPr>
          <p:cNvSpPr>
            <a:spLocks noGrp="1"/>
          </p:cNvSpPr>
          <p:nvPr>
            <p:ph type="pic" sz="quarter" idx="11"/>
          </p:nvPr>
        </p:nvSpPr>
        <p:spPr>
          <a:xfrm>
            <a:off x="8363478" y="1066493"/>
            <a:ext cx="797738" cy="1799651"/>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41" name="Picture Placeholder 40">
            <a:extLst>
              <a:ext uri="{FF2B5EF4-FFF2-40B4-BE49-F238E27FC236}">
                <a16:creationId xmlns:a16="http://schemas.microsoft.com/office/drawing/2014/main" id="{A5F2DE6B-0960-2941-8A13-FF7A8D91E26F}"/>
              </a:ext>
            </a:extLst>
          </p:cNvPr>
          <p:cNvSpPr>
            <a:spLocks noGrp="1"/>
          </p:cNvSpPr>
          <p:nvPr>
            <p:ph type="pic" sz="quarter" idx="12"/>
          </p:nvPr>
        </p:nvSpPr>
        <p:spPr>
          <a:xfrm>
            <a:off x="10306043" y="1084905"/>
            <a:ext cx="1799651" cy="797740"/>
          </a:xfrm>
          <a:custGeom>
            <a:avLst/>
            <a:gdLst>
              <a:gd name="connsiteX0" fmla="*/ 889054 w 1799651"/>
              <a:gd name="connsiteY0" fmla="*/ 78 h 797740"/>
              <a:gd name="connsiteX1" fmla="*/ 1799651 w 1799651"/>
              <a:gd name="connsiteY1" fmla="*/ 797740 h 797740"/>
              <a:gd name="connsiteX2" fmla="*/ 0 w 1799651"/>
              <a:gd name="connsiteY2" fmla="*/ 797740 h 797740"/>
              <a:gd name="connsiteX3" fmla="*/ 796519 w 1799651"/>
              <a:gd name="connsiteY3" fmla="*/ 5960 h 797740"/>
              <a:gd name="connsiteX4" fmla="*/ 889054 w 1799651"/>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1" h="797740">
                <a:moveTo>
                  <a:pt x="889054" y="78"/>
                </a:moveTo>
                <a:cubicBezTo>
                  <a:pt x="1348087" y="-5899"/>
                  <a:pt x="1746162" y="334612"/>
                  <a:pt x="1799651" y="797740"/>
                </a:cubicBezTo>
                <a:lnTo>
                  <a:pt x="0" y="797740"/>
                </a:lnTo>
                <a:cubicBezTo>
                  <a:pt x="48035" y="381831"/>
                  <a:pt x="378121" y="53710"/>
                  <a:pt x="796519" y="5960"/>
                </a:cubicBezTo>
                <a:cubicBezTo>
                  <a:pt x="827579" y="2415"/>
                  <a:pt x="858452" y="477"/>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46" name="Picture Placeholder 45">
            <a:extLst>
              <a:ext uri="{FF2B5EF4-FFF2-40B4-BE49-F238E27FC236}">
                <a16:creationId xmlns:a16="http://schemas.microsoft.com/office/drawing/2014/main" id="{C1D4E754-DDFA-1E4C-A679-580271D1F543}"/>
              </a:ext>
            </a:extLst>
          </p:cNvPr>
          <p:cNvSpPr>
            <a:spLocks noGrp="1"/>
          </p:cNvSpPr>
          <p:nvPr>
            <p:ph type="pic" sz="quarter" idx="13"/>
          </p:nvPr>
        </p:nvSpPr>
        <p:spPr>
          <a:xfrm>
            <a:off x="7355378" y="4027892"/>
            <a:ext cx="1799651" cy="797738"/>
          </a:xfrm>
          <a:custGeom>
            <a:avLst/>
            <a:gdLst>
              <a:gd name="connsiteX0" fmla="*/ 0 w 1799651"/>
              <a:gd name="connsiteY0" fmla="*/ 0 h 797738"/>
              <a:gd name="connsiteX1" fmla="*/ 1799651 w 1799651"/>
              <a:gd name="connsiteY1" fmla="*/ 0 h 797738"/>
              <a:gd name="connsiteX2" fmla="*/ 796519 w 1799651"/>
              <a:gd name="connsiteY2" fmla="*/ 791779 h 797738"/>
              <a:gd name="connsiteX3" fmla="*/ 0 w 1799651"/>
              <a:gd name="connsiteY3" fmla="*/ 0 h 797738"/>
            </a:gdLst>
            <a:ahLst/>
            <a:cxnLst>
              <a:cxn ang="0">
                <a:pos x="connsiteX0" y="connsiteY0"/>
              </a:cxn>
              <a:cxn ang="0">
                <a:pos x="connsiteX1" y="connsiteY1"/>
              </a:cxn>
              <a:cxn ang="0">
                <a:pos x="connsiteX2" y="connsiteY2"/>
              </a:cxn>
              <a:cxn ang="0">
                <a:pos x="connsiteX3" y="connsiteY3"/>
              </a:cxn>
            </a:cxnLst>
            <a:rect l="l" t="t" r="r" b="b"/>
            <a:pathLst>
              <a:path w="1799651" h="797738">
                <a:moveTo>
                  <a:pt x="0" y="0"/>
                </a:moveTo>
                <a:lnTo>
                  <a:pt x="1799651" y="0"/>
                </a:lnTo>
                <a:cubicBezTo>
                  <a:pt x="1742596" y="494002"/>
                  <a:pt x="1293479" y="848495"/>
                  <a:pt x="796519" y="791779"/>
                </a:cubicBezTo>
                <a:cubicBezTo>
                  <a:pt x="378121" y="744030"/>
                  <a:pt x="48036" y="415909"/>
                  <a:pt x="0" y="0"/>
                </a:cubicBezTo>
                <a:close/>
              </a:path>
            </a:pathLst>
          </a:custGeom>
        </p:spPr>
        <p:txBody>
          <a:bodyPr wrap="square">
            <a:noAutofit/>
          </a:bodyPr>
          <a:lstStyle>
            <a:lvl1pPr marL="0" indent="0">
              <a:buNone/>
              <a:defRPr sz="1400"/>
            </a:lvl1pPr>
          </a:lstStyle>
          <a:p>
            <a:r>
              <a:rPr lang="en-US" dirty="0"/>
              <a:t>Click icon to add picture</a:t>
            </a:r>
          </a:p>
        </p:txBody>
      </p:sp>
      <p:sp>
        <p:nvSpPr>
          <p:cNvPr id="49" name="Picture Placeholder 48">
            <a:extLst>
              <a:ext uri="{FF2B5EF4-FFF2-40B4-BE49-F238E27FC236}">
                <a16:creationId xmlns:a16="http://schemas.microsoft.com/office/drawing/2014/main" id="{B9371207-6D8D-024C-91C7-D5693F797527}"/>
              </a:ext>
            </a:extLst>
          </p:cNvPr>
          <p:cNvSpPr>
            <a:spLocks noGrp="1"/>
          </p:cNvSpPr>
          <p:nvPr>
            <p:ph type="pic" sz="quarter" idx="14"/>
          </p:nvPr>
        </p:nvSpPr>
        <p:spPr>
          <a:xfrm>
            <a:off x="10306837" y="3033607"/>
            <a:ext cx="797739" cy="179965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52" name="Picture Placeholder 51">
            <a:extLst>
              <a:ext uri="{FF2B5EF4-FFF2-40B4-BE49-F238E27FC236}">
                <a16:creationId xmlns:a16="http://schemas.microsoft.com/office/drawing/2014/main" id="{2C8C32FF-3C7A-1541-ABDB-2394F377FF62}"/>
              </a:ext>
            </a:extLst>
          </p:cNvPr>
          <p:cNvSpPr>
            <a:spLocks noGrp="1"/>
          </p:cNvSpPr>
          <p:nvPr>
            <p:ph type="pic" sz="quarter" idx="15"/>
          </p:nvPr>
        </p:nvSpPr>
        <p:spPr>
          <a:xfrm>
            <a:off x="10298362" y="4988397"/>
            <a:ext cx="1799652" cy="797739"/>
          </a:xfrm>
          <a:custGeom>
            <a:avLst/>
            <a:gdLst>
              <a:gd name="connsiteX0" fmla="*/ 889054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4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4" y="78"/>
                </a:moveTo>
                <a:cubicBezTo>
                  <a:pt x="1348087" y="-5900"/>
                  <a:pt x="1746162" y="334611"/>
                  <a:pt x="1799652" y="797739"/>
                </a:cubicBezTo>
                <a:lnTo>
                  <a:pt x="0" y="797739"/>
                </a:lnTo>
                <a:cubicBezTo>
                  <a:pt x="48035" y="381830"/>
                  <a:pt x="378121" y="53709"/>
                  <a:pt x="796519" y="5959"/>
                </a:cubicBezTo>
                <a:cubicBezTo>
                  <a:pt x="827579" y="2415"/>
                  <a:pt x="858452" y="476"/>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56" name="Picture Placeholder 55">
            <a:extLst>
              <a:ext uri="{FF2B5EF4-FFF2-40B4-BE49-F238E27FC236}">
                <a16:creationId xmlns:a16="http://schemas.microsoft.com/office/drawing/2014/main" id="{95744240-5D13-854E-9BB7-BAE7C670E230}"/>
              </a:ext>
            </a:extLst>
          </p:cNvPr>
          <p:cNvSpPr>
            <a:spLocks noGrp="1"/>
          </p:cNvSpPr>
          <p:nvPr>
            <p:ph type="pic" sz="quarter" idx="16"/>
          </p:nvPr>
        </p:nvSpPr>
        <p:spPr>
          <a:xfrm>
            <a:off x="5411315" y="4988396"/>
            <a:ext cx="1799652" cy="797739"/>
          </a:xfrm>
          <a:custGeom>
            <a:avLst/>
            <a:gdLst>
              <a:gd name="connsiteX0" fmla="*/ 889055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5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5" y="78"/>
                </a:moveTo>
                <a:cubicBezTo>
                  <a:pt x="1348088" y="-5900"/>
                  <a:pt x="1746163" y="334611"/>
                  <a:pt x="1799652" y="797739"/>
                </a:cubicBezTo>
                <a:lnTo>
                  <a:pt x="0" y="797739"/>
                </a:lnTo>
                <a:cubicBezTo>
                  <a:pt x="48036" y="381830"/>
                  <a:pt x="378121" y="53709"/>
                  <a:pt x="796519" y="5959"/>
                </a:cubicBezTo>
                <a:cubicBezTo>
                  <a:pt x="827579" y="2415"/>
                  <a:pt x="858452" y="476"/>
                  <a:pt x="889055" y="78"/>
                </a:cubicBezTo>
                <a:close/>
              </a:path>
            </a:pathLst>
          </a:custGeom>
        </p:spPr>
        <p:txBody>
          <a:bodyPr wrap="square">
            <a:noAutofit/>
          </a:bodyPr>
          <a:lstStyle>
            <a:lvl1pPr marL="0" indent="0">
              <a:buNone/>
              <a:defRPr sz="1400"/>
            </a:lvl1pPr>
          </a:lstStyle>
          <a:p>
            <a:r>
              <a:rPr lang="en-US" dirty="0"/>
              <a:t>Click icon to add picture</a:t>
            </a:r>
          </a:p>
        </p:txBody>
      </p:sp>
      <p:grpSp>
        <p:nvGrpSpPr>
          <p:cNvPr id="85" name="Group 84">
            <a:extLst>
              <a:ext uri="{FF2B5EF4-FFF2-40B4-BE49-F238E27FC236}">
                <a16:creationId xmlns:a16="http://schemas.microsoft.com/office/drawing/2014/main" id="{588DD2E3-D79D-8A40-BB8F-2994B271DA77}"/>
              </a:ext>
            </a:extLst>
          </p:cNvPr>
          <p:cNvGrpSpPr/>
          <p:nvPr userDrawn="1"/>
        </p:nvGrpSpPr>
        <p:grpSpPr>
          <a:xfrm>
            <a:off x="6866799" y="2394507"/>
            <a:ext cx="1230396" cy="1200147"/>
            <a:chOff x="6866799" y="2394507"/>
            <a:chExt cx="1230396" cy="1200147"/>
          </a:xfrm>
        </p:grpSpPr>
        <p:sp>
          <p:nvSpPr>
            <p:cNvPr id="73" name="Freeform 72">
              <a:extLst>
                <a:ext uri="{FF2B5EF4-FFF2-40B4-BE49-F238E27FC236}">
                  <a16:creationId xmlns:a16="http://schemas.microsoft.com/office/drawing/2014/main" id="{29DEBE5A-67FE-D448-AC33-887D4A12DA08}"/>
                </a:ext>
              </a:extLst>
            </p:cNvPr>
            <p:cNvSpPr/>
            <p:nvPr/>
          </p:nvSpPr>
          <p:spPr>
            <a:xfrm>
              <a:off x="6866799" y="2394507"/>
              <a:ext cx="1230396" cy="1200147"/>
            </a:xfrm>
            <a:custGeom>
              <a:avLst/>
              <a:gdLst>
                <a:gd name="connsiteX0" fmla="*/ 512775 w 1230396"/>
                <a:gd name="connsiteY0" fmla="*/ 1130921 h 1200147"/>
                <a:gd name="connsiteX1" fmla="*/ 70277 w 1230396"/>
                <a:gd name="connsiteY1" fmla="*/ 663687 h 1200147"/>
                <a:gd name="connsiteX2" fmla="*/ 56097 w 1230396"/>
                <a:gd name="connsiteY2" fmla="*/ 204447 h 1200147"/>
                <a:gd name="connsiteX3" fmla="*/ 208835 w 1230396"/>
                <a:gd name="connsiteY3" fmla="*/ 54258 h 1200147"/>
                <a:gd name="connsiteX4" fmla="*/ 411120 w 1230396"/>
                <a:gd name="connsiteY4" fmla="*/ 0 h 1200147"/>
                <a:gd name="connsiteX5" fmla="*/ 447511 w 1230396"/>
                <a:gd name="connsiteY5" fmla="*/ 1701 h 1200147"/>
                <a:gd name="connsiteX6" fmla="*/ 615284 w 1230396"/>
                <a:gd name="connsiteY6" fmla="*/ 81303 h 1200147"/>
                <a:gd name="connsiteX7" fmla="*/ 782886 w 1230396"/>
                <a:gd name="connsiteY7" fmla="*/ 1701 h 1200147"/>
                <a:gd name="connsiteX8" fmla="*/ 819277 w 1230396"/>
                <a:gd name="connsiteY8" fmla="*/ 0 h 1200147"/>
                <a:gd name="connsiteX9" fmla="*/ 1021561 w 1230396"/>
                <a:gd name="connsiteY9" fmla="*/ 54258 h 1200147"/>
                <a:gd name="connsiteX10" fmla="*/ 1174300 w 1230396"/>
                <a:gd name="connsiteY10" fmla="*/ 204447 h 1200147"/>
                <a:gd name="connsiteX11" fmla="*/ 1160119 w 1230396"/>
                <a:gd name="connsiteY11" fmla="*/ 663687 h 1200147"/>
                <a:gd name="connsiteX12" fmla="*/ 717793 w 1230396"/>
                <a:gd name="connsiteY12" fmla="*/ 1130921 h 1200147"/>
                <a:gd name="connsiteX13" fmla="*/ 615284 w 1230396"/>
                <a:gd name="connsiteY13" fmla="*/ 1200148 h 120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0396" h="1200147">
                  <a:moveTo>
                    <a:pt x="512775" y="1130921"/>
                  </a:moveTo>
                  <a:cubicBezTo>
                    <a:pt x="500644" y="1123097"/>
                    <a:pt x="222332" y="933788"/>
                    <a:pt x="70277" y="663687"/>
                  </a:cubicBezTo>
                  <a:cubicBezTo>
                    <a:pt x="-18222" y="507205"/>
                    <a:pt x="-23348" y="340518"/>
                    <a:pt x="56097" y="204447"/>
                  </a:cubicBezTo>
                  <a:cubicBezTo>
                    <a:pt x="92979" y="141977"/>
                    <a:pt x="145635" y="90200"/>
                    <a:pt x="208835" y="54258"/>
                  </a:cubicBezTo>
                  <a:cubicBezTo>
                    <a:pt x="270377" y="18966"/>
                    <a:pt x="340100" y="265"/>
                    <a:pt x="411120" y="0"/>
                  </a:cubicBezTo>
                  <a:cubicBezTo>
                    <a:pt x="423250" y="0"/>
                    <a:pt x="435551" y="0"/>
                    <a:pt x="447511" y="1701"/>
                  </a:cubicBezTo>
                  <a:cubicBezTo>
                    <a:pt x="508845" y="7484"/>
                    <a:pt x="560612" y="34188"/>
                    <a:pt x="615284" y="81303"/>
                  </a:cubicBezTo>
                  <a:cubicBezTo>
                    <a:pt x="658660" y="34123"/>
                    <a:pt x="718760" y="5579"/>
                    <a:pt x="782886" y="1701"/>
                  </a:cubicBezTo>
                  <a:cubicBezTo>
                    <a:pt x="794845" y="510"/>
                    <a:pt x="807147" y="0"/>
                    <a:pt x="819277" y="0"/>
                  </a:cubicBezTo>
                  <a:cubicBezTo>
                    <a:pt x="890300" y="241"/>
                    <a:pt x="960028" y="18945"/>
                    <a:pt x="1021561" y="54258"/>
                  </a:cubicBezTo>
                  <a:cubicBezTo>
                    <a:pt x="1084762" y="90200"/>
                    <a:pt x="1137417" y="141977"/>
                    <a:pt x="1174300" y="204447"/>
                  </a:cubicBezTo>
                  <a:cubicBezTo>
                    <a:pt x="1253744" y="340518"/>
                    <a:pt x="1248619" y="507205"/>
                    <a:pt x="1160119" y="663687"/>
                  </a:cubicBezTo>
                  <a:cubicBezTo>
                    <a:pt x="1008235" y="933788"/>
                    <a:pt x="729752" y="1123097"/>
                    <a:pt x="717793" y="1130921"/>
                  </a:cubicBezTo>
                  <a:lnTo>
                    <a:pt x="615284" y="1200148"/>
                  </a:lnTo>
                  <a:close/>
                </a:path>
              </a:pathLst>
            </a:custGeom>
            <a:noFill/>
            <a:ln w="41760" cap="flat">
              <a:solidFill>
                <a:srgbClr val="E0DED8"/>
              </a:solidFill>
              <a:prstDash val="solid"/>
              <a:miter/>
            </a:ln>
          </p:spPr>
          <p:txBody>
            <a:bodyPr rtlCol="0" anchor="ctr"/>
            <a:lstStyle/>
            <a:p>
              <a:endParaRPr lang="en-US" dirty="0"/>
            </a:p>
          </p:txBody>
        </p:sp>
        <p:sp>
          <p:nvSpPr>
            <p:cNvPr id="74" name="Freeform 73">
              <a:extLst>
                <a:ext uri="{FF2B5EF4-FFF2-40B4-BE49-F238E27FC236}">
                  <a16:creationId xmlns:a16="http://schemas.microsoft.com/office/drawing/2014/main" id="{F17D9529-B3F8-7946-AABC-532153BCC349}"/>
                </a:ext>
              </a:extLst>
            </p:cNvPr>
            <p:cNvSpPr/>
            <p:nvPr/>
          </p:nvSpPr>
          <p:spPr>
            <a:xfrm>
              <a:off x="7050134" y="2577099"/>
              <a:ext cx="863726" cy="797120"/>
            </a:xfrm>
            <a:custGeom>
              <a:avLst/>
              <a:gdLst>
                <a:gd name="connsiteX0" fmla="*/ 616977 w 863726"/>
                <a:gd name="connsiteY0" fmla="*/ 935 h 797120"/>
                <a:gd name="connsiteX1" fmla="*/ 430582 w 863726"/>
                <a:gd name="connsiteY1" fmla="*/ 105029 h 797120"/>
                <a:gd name="connsiteX2" fmla="*/ 246749 w 863726"/>
                <a:gd name="connsiteY2" fmla="*/ 935 h 797120"/>
                <a:gd name="connsiteX3" fmla="*/ 46856 w 863726"/>
                <a:gd name="connsiteY3" fmla="*/ 392139 h 797120"/>
                <a:gd name="connsiteX4" fmla="*/ 431949 w 863726"/>
                <a:gd name="connsiteY4" fmla="*/ 797121 h 797120"/>
                <a:gd name="connsiteX5" fmla="*/ 816870 w 863726"/>
                <a:gd name="connsiteY5" fmla="*/ 391629 h 797120"/>
                <a:gd name="connsiteX6" fmla="*/ 616977 w 863726"/>
                <a:gd name="connsiteY6" fmla="*/ 935 h 79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726" h="797120">
                  <a:moveTo>
                    <a:pt x="616977" y="935"/>
                  </a:moveTo>
                  <a:cubicBezTo>
                    <a:pt x="536679" y="8589"/>
                    <a:pt x="475344" y="59105"/>
                    <a:pt x="430582" y="105029"/>
                  </a:cubicBezTo>
                  <a:cubicBezTo>
                    <a:pt x="388040" y="56384"/>
                    <a:pt x="329952" y="8759"/>
                    <a:pt x="246749" y="935"/>
                  </a:cubicBezTo>
                  <a:cubicBezTo>
                    <a:pt x="91277" y="-13863"/>
                    <a:pt x="-86406" y="155715"/>
                    <a:pt x="46856" y="392139"/>
                  </a:cubicBezTo>
                  <a:cubicBezTo>
                    <a:pt x="180118" y="628563"/>
                    <a:pt x="431949" y="797121"/>
                    <a:pt x="431949" y="797121"/>
                  </a:cubicBezTo>
                  <a:cubicBezTo>
                    <a:pt x="431949" y="797121"/>
                    <a:pt x="683608" y="627032"/>
                    <a:pt x="816870" y="391629"/>
                  </a:cubicBezTo>
                  <a:cubicBezTo>
                    <a:pt x="950132" y="156226"/>
                    <a:pt x="772449" y="-14203"/>
                    <a:pt x="616977" y="935"/>
                  </a:cubicBezTo>
                  <a:close/>
                </a:path>
              </a:pathLst>
            </a:custGeom>
            <a:noFill/>
            <a:ln w="41760" cap="flat">
              <a:solidFill>
                <a:srgbClr val="E0DED8"/>
              </a:solidFill>
              <a:prstDash val="solid"/>
              <a:miter/>
            </a:ln>
          </p:spPr>
          <p:txBody>
            <a:bodyPr rtlCol="0" anchor="ctr"/>
            <a:lstStyle/>
            <a:p>
              <a:endParaRPr lang="en-US" dirty="0"/>
            </a:p>
          </p:txBody>
        </p:sp>
        <p:sp>
          <p:nvSpPr>
            <p:cNvPr id="75" name="Freeform 74">
              <a:extLst>
                <a:ext uri="{FF2B5EF4-FFF2-40B4-BE49-F238E27FC236}">
                  <a16:creationId xmlns:a16="http://schemas.microsoft.com/office/drawing/2014/main" id="{B6B78EE2-DF75-F344-86BD-B8790FA01B78}"/>
                </a:ext>
              </a:extLst>
            </p:cNvPr>
            <p:cNvSpPr/>
            <p:nvPr/>
          </p:nvSpPr>
          <p:spPr>
            <a:xfrm>
              <a:off x="7312030" y="2681957"/>
              <a:ext cx="337807" cy="423285"/>
            </a:xfrm>
            <a:custGeom>
              <a:avLst/>
              <a:gdLst>
                <a:gd name="connsiteX0" fmla="*/ 333555 w 337807"/>
                <a:gd name="connsiteY0" fmla="*/ 224007 h 423285"/>
                <a:gd name="connsiteX1" fmla="*/ 168857 w 337807"/>
                <a:gd name="connsiteY1" fmla="*/ 0 h 423285"/>
                <a:gd name="connsiteX2" fmla="*/ 4330 w 337807"/>
                <a:gd name="connsiteY2" fmla="*/ 223837 h 423285"/>
                <a:gd name="connsiteX3" fmla="*/ 168857 w 337807"/>
                <a:gd name="connsiteY3" fmla="*/ 423181 h 423285"/>
                <a:gd name="connsiteX4" fmla="*/ 337705 w 337807"/>
                <a:gd name="connsiteY4" fmla="*/ 266613 h 423285"/>
                <a:gd name="connsiteX5" fmla="*/ 333555 w 337807"/>
                <a:gd name="connsiteY5" fmla="*/ 224007 h 4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07" h="423285">
                  <a:moveTo>
                    <a:pt x="333555" y="224007"/>
                  </a:moveTo>
                  <a:cubicBezTo>
                    <a:pt x="308782" y="125696"/>
                    <a:pt x="168857" y="0"/>
                    <a:pt x="168857" y="0"/>
                  </a:cubicBezTo>
                  <a:cubicBezTo>
                    <a:pt x="168857" y="0"/>
                    <a:pt x="29103" y="125526"/>
                    <a:pt x="4330" y="223837"/>
                  </a:cubicBezTo>
                  <a:cubicBezTo>
                    <a:pt x="-20443" y="322148"/>
                    <a:pt x="64639" y="423181"/>
                    <a:pt x="168857" y="423181"/>
                  </a:cubicBezTo>
                  <a:cubicBezTo>
                    <a:pt x="258911" y="426365"/>
                    <a:pt x="334507" y="356267"/>
                    <a:pt x="337705" y="266613"/>
                  </a:cubicBezTo>
                  <a:cubicBezTo>
                    <a:pt x="338216" y="252291"/>
                    <a:pt x="336820" y="237965"/>
                    <a:pt x="333555" y="224007"/>
                  </a:cubicBezTo>
                  <a:close/>
                </a:path>
              </a:pathLst>
            </a:custGeom>
            <a:noFill/>
            <a:ln w="41760" cap="flat">
              <a:solidFill>
                <a:srgbClr val="E0DED8"/>
              </a:solidFill>
              <a:prstDash val="solid"/>
              <a:miter/>
            </a:ln>
          </p:spPr>
          <p:txBody>
            <a:bodyPr rtlCol="0" anchor="ctr"/>
            <a:lstStyle/>
            <a:p>
              <a:endParaRPr lang="en-US" dirty="0"/>
            </a:p>
          </p:txBody>
        </p:sp>
      </p:grpSp>
      <p:pic>
        <p:nvPicPr>
          <p:cNvPr id="67" name="Graphic 66">
            <a:extLst>
              <a:ext uri="{FF2B5EF4-FFF2-40B4-BE49-F238E27FC236}">
                <a16:creationId xmlns:a16="http://schemas.microsoft.com/office/drawing/2014/main" id="{D815A501-94D8-8B4F-864D-CF5CBC91F74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48334" y="3495970"/>
            <a:ext cx="1106424" cy="1106424"/>
          </a:xfrm>
          <a:prstGeom prst="rect">
            <a:avLst/>
          </a:prstGeom>
        </p:spPr>
      </p:pic>
      <p:grpSp>
        <p:nvGrpSpPr>
          <p:cNvPr id="84" name="Group 83">
            <a:extLst>
              <a:ext uri="{FF2B5EF4-FFF2-40B4-BE49-F238E27FC236}">
                <a16:creationId xmlns:a16="http://schemas.microsoft.com/office/drawing/2014/main" id="{B363A0BB-5195-904C-AFBC-45B97B33B1FE}"/>
              </a:ext>
            </a:extLst>
          </p:cNvPr>
          <p:cNvGrpSpPr/>
          <p:nvPr userDrawn="1"/>
        </p:nvGrpSpPr>
        <p:grpSpPr>
          <a:xfrm>
            <a:off x="9374642" y="347433"/>
            <a:ext cx="1624630" cy="827942"/>
            <a:chOff x="9374642" y="347433"/>
            <a:chExt cx="1624630" cy="827942"/>
          </a:xfrm>
        </p:grpSpPr>
        <p:sp>
          <p:nvSpPr>
            <p:cNvPr id="77" name="Freeform 76">
              <a:extLst>
                <a:ext uri="{FF2B5EF4-FFF2-40B4-BE49-F238E27FC236}">
                  <a16:creationId xmlns:a16="http://schemas.microsoft.com/office/drawing/2014/main" id="{7794D10D-B3BD-B749-A36D-13BBBE30E1C2}"/>
                </a:ext>
              </a:extLst>
            </p:cNvPr>
            <p:cNvSpPr/>
            <p:nvPr/>
          </p:nvSpPr>
          <p:spPr>
            <a:xfrm>
              <a:off x="9374642" y="743003"/>
              <a:ext cx="456327" cy="144915"/>
            </a:xfrm>
            <a:custGeom>
              <a:avLst/>
              <a:gdLst>
                <a:gd name="connsiteX0" fmla="*/ 127258 w 456327"/>
                <a:gd name="connsiteY0" fmla="*/ 144916 h 144915"/>
                <a:gd name="connsiteX1" fmla="*/ 52162 w 456327"/>
                <a:gd name="connsiteY1" fmla="*/ 118630 h 144915"/>
                <a:gd name="connsiteX2" fmla="*/ 4156 w 456327"/>
                <a:gd name="connsiteY2" fmla="*/ 38531 h 144915"/>
                <a:gd name="connsiteX3" fmla="*/ 114570 w 456327"/>
                <a:gd name="connsiteY3" fmla="*/ 13373 h 144915"/>
                <a:gd name="connsiteX4" fmla="*/ 456327 w 456327"/>
                <a:gd name="connsiteY4" fmla="*/ 123368 h 14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327" h="144915">
                  <a:moveTo>
                    <a:pt x="127258" y="144916"/>
                  </a:moveTo>
                  <a:cubicBezTo>
                    <a:pt x="110684" y="139388"/>
                    <a:pt x="64850" y="124271"/>
                    <a:pt x="52162" y="118630"/>
                  </a:cubicBezTo>
                  <a:cubicBezTo>
                    <a:pt x="10443" y="99902"/>
                    <a:pt x="-9217" y="77791"/>
                    <a:pt x="4156" y="38531"/>
                  </a:cubicBezTo>
                  <a:cubicBezTo>
                    <a:pt x="25188" y="-23066"/>
                    <a:pt x="91710" y="5814"/>
                    <a:pt x="114570" y="13373"/>
                  </a:cubicBezTo>
                  <a:cubicBezTo>
                    <a:pt x="137430" y="20932"/>
                    <a:pt x="456327" y="123368"/>
                    <a:pt x="456327" y="123368"/>
                  </a:cubicBezTo>
                </a:path>
              </a:pathLst>
            </a:custGeom>
            <a:noFill/>
            <a:ln w="27909" cap="flat">
              <a:solidFill>
                <a:srgbClr val="E0DED8"/>
              </a:solidFill>
              <a:prstDash val="solid"/>
              <a:miter/>
            </a:ln>
          </p:spPr>
          <p:txBody>
            <a:bodyPr rtlCol="0" anchor="ctr"/>
            <a:lstStyle/>
            <a:p>
              <a:endParaRPr lang="en-US" dirty="0"/>
            </a:p>
          </p:txBody>
        </p:sp>
        <p:sp>
          <p:nvSpPr>
            <p:cNvPr id="78" name="Freeform 77">
              <a:extLst>
                <a:ext uri="{FF2B5EF4-FFF2-40B4-BE49-F238E27FC236}">
                  <a16:creationId xmlns:a16="http://schemas.microsoft.com/office/drawing/2014/main" id="{19EF396F-7DCA-9442-A839-06E00BE4462D}"/>
                </a:ext>
              </a:extLst>
            </p:cNvPr>
            <p:cNvSpPr/>
            <p:nvPr/>
          </p:nvSpPr>
          <p:spPr>
            <a:xfrm>
              <a:off x="9399541" y="623291"/>
              <a:ext cx="469147" cy="135228"/>
            </a:xfrm>
            <a:custGeom>
              <a:avLst/>
              <a:gdLst>
                <a:gd name="connsiteX0" fmla="*/ 95843 w 469147"/>
                <a:gd name="connsiteY0" fmla="*/ 135229 h 135228"/>
                <a:gd name="connsiteX1" fmla="*/ 4403 w 469147"/>
                <a:gd name="connsiteY1" fmla="*/ 38433 h 135228"/>
                <a:gd name="connsiteX2" fmla="*/ 114817 w 469147"/>
                <a:gd name="connsiteY2" fmla="*/ 13388 h 135228"/>
                <a:gd name="connsiteX3" fmla="*/ 469147 w 469147"/>
                <a:gd name="connsiteY3" fmla="*/ 128686 h 135228"/>
              </a:gdLst>
              <a:ahLst/>
              <a:cxnLst>
                <a:cxn ang="0">
                  <a:pos x="connsiteX0" y="connsiteY0"/>
                </a:cxn>
                <a:cxn ang="0">
                  <a:pos x="connsiteX1" y="connsiteY1"/>
                </a:cxn>
                <a:cxn ang="0">
                  <a:pos x="connsiteX2" y="connsiteY2"/>
                </a:cxn>
                <a:cxn ang="0">
                  <a:pos x="connsiteX3" y="connsiteY3"/>
                </a:cxn>
              </a:cxnLst>
              <a:rect l="l" t="t" r="r" b="b"/>
              <a:pathLst>
                <a:path w="469147" h="135228">
                  <a:moveTo>
                    <a:pt x="95843" y="135229"/>
                  </a:moveTo>
                  <a:cubicBezTo>
                    <a:pt x="25206" y="111763"/>
                    <a:pt x="-13656" y="90103"/>
                    <a:pt x="4403" y="38433"/>
                  </a:cubicBezTo>
                  <a:cubicBezTo>
                    <a:pt x="25435" y="-23051"/>
                    <a:pt x="91843" y="5830"/>
                    <a:pt x="114817" y="13388"/>
                  </a:cubicBezTo>
                  <a:lnTo>
                    <a:pt x="469147" y="128686"/>
                  </a:lnTo>
                </a:path>
              </a:pathLst>
            </a:custGeom>
            <a:noFill/>
            <a:ln w="27909" cap="flat">
              <a:solidFill>
                <a:srgbClr val="E0DED8"/>
              </a:solidFill>
              <a:prstDash val="solid"/>
              <a:miter/>
            </a:ln>
          </p:spPr>
          <p:txBody>
            <a:bodyPr rtlCol="0" anchor="ctr"/>
            <a:lstStyle/>
            <a:p>
              <a:endParaRPr lang="en-US" dirty="0"/>
            </a:p>
          </p:txBody>
        </p:sp>
        <p:sp>
          <p:nvSpPr>
            <p:cNvPr id="79" name="Freeform 78">
              <a:extLst>
                <a:ext uri="{FF2B5EF4-FFF2-40B4-BE49-F238E27FC236}">
                  <a16:creationId xmlns:a16="http://schemas.microsoft.com/office/drawing/2014/main" id="{8344AD64-E6D9-9540-99FE-0858140356B2}"/>
                </a:ext>
              </a:extLst>
            </p:cNvPr>
            <p:cNvSpPr/>
            <p:nvPr/>
          </p:nvSpPr>
          <p:spPr>
            <a:xfrm>
              <a:off x="9411123" y="882723"/>
              <a:ext cx="1551786" cy="292652"/>
            </a:xfrm>
            <a:custGeom>
              <a:avLst/>
              <a:gdLst>
                <a:gd name="connsiteX0" fmla="*/ 394929 w 1551786"/>
                <a:gd name="connsiteY0" fmla="*/ 104812 h 292652"/>
                <a:gd name="connsiteX1" fmla="*/ 113751 w 1551786"/>
                <a:gd name="connsiteY1" fmla="*/ 13432 h 292652"/>
                <a:gd name="connsiteX2" fmla="*/ 3451 w 1551786"/>
                <a:gd name="connsiteY2" fmla="*/ 38477 h 292652"/>
                <a:gd name="connsiteX3" fmla="*/ 95463 w 1551786"/>
                <a:gd name="connsiteY3" fmla="*/ 135159 h 292652"/>
                <a:gd name="connsiteX4" fmla="*/ 575523 w 1551786"/>
                <a:gd name="connsiteY4" fmla="*/ 281819 h 292652"/>
                <a:gd name="connsiteX5" fmla="*/ 775891 w 1551786"/>
                <a:gd name="connsiteY5" fmla="*/ 225412 h 292652"/>
                <a:gd name="connsiteX6" fmla="*/ 976259 w 1551786"/>
                <a:gd name="connsiteY6" fmla="*/ 281819 h 292652"/>
                <a:gd name="connsiteX7" fmla="*/ 1456319 w 1551786"/>
                <a:gd name="connsiteY7" fmla="*/ 135159 h 292652"/>
                <a:gd name="connsiteX8" fmla="*/ 1548330 w 1551786"/>
                <a:gd name="connsiteY8" fmla="*/ 38477 h 292652"/>
                <a:gd name="connsiteX9" fmla="*/ 1438031 w 1551786"/>
                <a:gd name="connsiteY9" fmla="*/ 13432 h 292652"/>
                <a:gd name="connsiteX10" fmla="*/ 1156853 w 1551786"/>
                <a:gd name="connsiteY10" fmla="*/ 104812 h 292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51786" h="292652">
                  <a:moveTo>
                    <a:pt x="394929" y="104812"/>
                  </a:moveTo>
                  <a:cubicBezTo>
                    <a:pt x="394929" y="104812"/>
                    <a:pt x="136611" y="20990"/>
                    <a:pt x="113751" y="13432"/>
                  </a:cubicBezTo>
                  <a:cubicBezTo>
                    <a:pt x="90891" y="5873"/>
                    <a:pt x="24140" y="-23120"/>
                    <a:pt x="3451" y="38477"/>
                  </a:cubicBezTo>
                  <a:cubicBezTo>
                    <a:pt x="-14037" y="89808"/>
                    <a:pt x="37741" y="109099"/>
                    <a:pt x="95463" y="135159"/>
                  </a:cubicBezTo>
                  <a:cubicBezTo>
                    <a:pt x="183817" y="175209"/>
                    <a:pt x="575523" y="281819"/>
                    <a:pt x="575523" y="281819"/>
                  </a:cubicBezTo>
                  <a:cubicBezTo>
                    <a:pt x="647746" y="301735"/>
                    <a:pt x="725179" y="279935"/>
                    <a:pt x="775891" y="225412"/>
                  </a:cubicBezTo>
                  <a:cubicBezTo>
                    <a:pt x="876132" y="329315"/>
                    <a:pt x="976259" y="281819"/>
                    <a:pt x="976259" y="281819"/>
                  </a:cubicBezTo>
                  <a:cubicBezTo>
                    <a:pt x="976259" y="281819"/>
                    <a:pt x="1367850" y="174870"/>
                    <a:pt x="1456319" y="135159"/>
                  </a:cubicBezTo>
                  <a:cubicBezTo>
                    <a:pt x="1514155" y="109099"/>
                    <a:pt x="1565818" y="90033"/>
                    <a:pt x="1548330" y="38477"/>
                  </a:cubicBezTo>
                  <a:cubicBezTo>
                    <a:pt x="1527413" y="-23120"/>
                    <a:pt x="1460891" y="5873"/>
                    <a:pt x="1438031" y="13432"/>
                  </a:cubicBezTo>
                  <a:cubicBezTo>
                    <a:pt x="1415171" y="20990"/>
                    <a:pt x="1156853" y="104812"/>
                    <a:pt x="1156853" y="104812"/>
                  </a:cubicBezTo>
                </a:path>
              </a:pathLst>
            </a:custGeom>
            <a:noFill/>
            <a:ln w="27909" cap="flat">
              <a:solidFill>
                <a:srgbClr val="E0DED8"/>
              </a:solidFill>
              <a:prstDash val="solid"/>
              <a:miter/>
            </a:ln>
          </p:spPr>
          <p:txBody>
            <a:bodyPr rtlCol="0" anchor="ctr"/>
            <a:lstStyle/>
            <a:p>
              <a:endParaRPr lang="en-US" dirty="0"/>
            </a:p>
          </p:txBody>
        </p:sp>
        <p:sp>
          <p:nvSpPr>
            <p:cNvPr id="80" name="Freeform 79">
              <a:extLst>
                <a:ext uri="{FF2B5EF4-FFF2-40B4-BE49-F238E27FC236}">
                  <a16:creationId xmlns:a16="http://schemas.microsoft.com/office/drawing/2014/main" id="{0293A33A-5C4E-1F49-B214-848BCEA133DD}"/>
                </a:ext>
              </a:extLst>
            </p:cNvPr>
            <p:cNvSpPr/>
            <p:nvPr/>
          </p:nvSpPr>
          <p:spPr>
            <a:xfrm>
              <a:off x="10542944" y="743003"/>
              <a:ext cx="456328" cy="144915"/>
            </a:xfrm>
            <a:custGeom>
              <a:avLst/>
              <a:gdLst>
                <a:gd name="connsiteX0" fmla="*/ 329184 w 456328"/>
                <a:gd name="connsiteY0" fmla="*/ 144916 h 144915"/>
                <a:gd name="connsiteX1" fmla="*/ 404279 w 456328"/>
                <a:gd name="connsiteY1" fmla="*/ 118630 h 144915"/>
                <a:gd name="connsiteX2" fmla="*/ 452171 w 456328"/>
                <a:gd name="connsiteY2" fmla="*/ 38531 h 144915"/>
                <a:gd name="connsiteX3" fmla="*/ 341871 w 456328"/>
                <a:gd name="connsiteY3" fmla="*/ 13373 h 144915"/>
                <a:gd name="connsiteX4" fmla="*/ 0 w 456328"/>
                <a:gd name="connsiteY4" fmla="*/ 123368 h 144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328" h="144915">
                  <a:moveTo>
                    <a:pt x="329184" y="144916"/>
                  </a:moveTo>
                  <a:cubicBezTo>
                    <a:pt x="345643" y="139388"/>
                    <a:pt x="391478" y="124271"/>
                    <a:pt x="404279" y="118630"/>
                  </a:cubicBezTo>
                  <a:cubicBezTo>
                    <a:pt x="445884" y="99902"/>
                    <a:pt x="465544" y="77791"/>
                    <a:pt x="452171" y="38531"/>
                  </a:cubicBezTo>
                  <a:cubicBezTo>
                    <a:pt x="431254" y="-23066"/>
                    <a:pt x="364731" y="5814"/>
                    <a:pt x="341871" y="13373"/>
                  </a:cubicBezTo>
                  <a:cubicBezTo>
                    <a:pt x="319011" y="20932"/>
                    <a:pt x="0" y="123368"/>
                    <a:pt x="0" y="123368"/>
                  </a:cubicBezTo>
                </a:path>
              </a:pathLst>
            </a:custGeom>
            <a:noFill/>
            <a:ln w="27909" cap="flat">
              <a:solidFill>
                <a:srgbClr val="E0DED8"/>
              </a:solidFill>
              <a:prstDash val="solid"/>
              <a:miter/>
            </a:ln>
          </p:spPr>
          <p:txBody>
            <a:bodyPr rtlCol="0" anchor="ctr"/>
            <a:lstStyle/>
            <a:p>
              <a:endParaRPr lang="en-US" dirty="0"/>
            </a:p>
          </p:txBody>
        </p:sp>
        <p:sp>
          <p:nvSpPr>
            <p:cNvPr id="81" name="Freeform 80">
              <a:extLst>
                <a:ext uri="{FF2B5EF4-FFF2-40B4-BE49-F238E27FC236}">
                  <a16:creationId xmlns:a16="http://schemas.microsoft.com/office/drawing/2014/main" id="{543909A7-E425-3541-B1D8-59FF35AAA92F}"/>
                </a:ext>
              </a:extLst>
            </p:cNvPr>
            <p:cNvSpPr/>
            <p:nvPr/>
          </p:nvSpPr>
          <p:spPr>
            <a:xfrm>
              <a:off x="10505339" y="623291"/>
              <a:ext cx="469040" cy="135228"/>
            </a:xfrm>
            <a:custGeom>
              <a:avLst/>
              <a:gdLst>
                <a:gd name="connsiteX0" fmla="*/ 373190 w 469040"/>
                <a:gd name="connsiteY0" fmla="*/ 135229 h 135228"/>
                <a:gd name="connsiteX1" fmla="*/ 464630 w 469040"/>
                <a:gd name="connsiteY1" fmla="*/ 38433 h 135228"/>
                <a:gd name="connsiteX2" fmla="*/ 354330 w 469040"/>
                <a:gd name="connsiteY2" fmla="*/ 13388 h 135228"/>
                <a:gd name="connsiteX3" fmla="*/ 0 w 469040"/>
                <a:gd name="connsiteY3" fmla="*/ 128686 h 135228"/>
              </a:gdLst>
              <a:ahLst/>
              <a:cxnLst>
                <a:cxn ang="0">
                  <a:pos x="connsiteX0" y="connsiteY0"/>
                </a:cxn>
                <a:cxn ang="0">
                  <a:pos x="connsiteX1" y="connsiteY1"/>
                </a:cxn>
                <a:cxn ang="0">
                  <a:pos x="connsiteX2" y="connsiteY2"/>
                </a:cxn>
                <a:cxn ang="0">
                  <a:pos x="connsiteX3" y="connsiteY3"/>
                </a:cxn>
              </a:cxnLst>
              <a:rect l="l" t="t" r="r" b="b"/>
              <a:pathLst>
                <a:path w="469040" h="135228">
                  <a:moveTo>
                    <a:pt x="373190" y="135229"/>
                  </a:moveTo>
                  <a:cubicBezTo>
                    <a:pt x="443941" y="111763"/>
                    <a:pt x="482689" y="90103"/>
                    <a:pt x="464630" y="38433"/>
                  </a:cubicBezTo>
                  <a:cubicBezTo>
                    <a:pt x="443713" y="-23051"/>
                    <a:pt x="377190" y="5830"/>
                    <a:pt x="354330" y="13388"/>
                  </a:cubicBezTo>
                  <a:cubicBezTo>
                    <a:pt x="331470" y="20947"/>
                    <a:pt x="0" y="128686"/>
                    <a:pt x="0" y="128686"/>
                  </a:cubicBezTo>
                </a:path>
              </a:pathLst>
            </a:custGeom>
            <a:noFill/>
            <a:ln w="27909" cap="flat">
              <a:solidFill>
                <a:srgbClr val="E0DED8"/>
              </a:solidFill>
              <a:prstDash val="solid"/>
              <a:miter/>
            </a:ln>
          </p:spPr>
          <p:txBody>
            <a:bodyPr rtlCol="0" anchor="ctr"/>
            <a:lstStyle/>
            <a:p>
              <a:endParaRPr lang="en-US" dirty="0"/>
            </a:p>
          </p:txBody>
        </p:sp>
        <p:sp>
          <p:nvSpPr>
            <p:cNvPr id="82" name="Freeform 81">
              <a:extLst>
                <a:ext uri="{FF2B5EF4-FFF2-40B4-BE49-F238E27FC236}">
                  <a16:creationId xmlns:a16="http://schemas.microsoft.com/office/drawing/2014/main" id="{831C6A7C-4B5D-8549-8F11-E0BB8F05F3C8}"/>
                </a:ext>
              </a:extLst>
            </p:cNvPr>
            <p:cNvSpPr/>
            <p:nvPr/>
          </p:nvSpPr>
          <p:spPr>
            <a:xfrm>
              <a:off x="9481998" y="347433"/>
              <a:ext cx="1409613" cy="312485"/>
            </a:xfrm>
            <a:custGeom>
              <a:avLst/>
              <a:gdLst>
                <a:gd name="connsiteX0" fmla="*/ 1313435 w 1409613"/>
                <a:gd name="connsiteY0" fmla="*/ 310681 h 312485"/>
                <a:gd name="connsiteX1" fmla="*/ 1405447 w 1409613"/>
                <a:gd name="connsiteY1" fmla="*/ 213885 h 312485"/>
                <a:gd name="connsiteX2" fmla="*/ 1295147 w 1409613"/>
                <a:gd name="connsiteY2" fmla="*/ 188840 h 312485"/>
                <a:gd name="connsiteX3" fmla="*/ 960820 w 1409613"/>
                <a:gd name="connsiteY3" fmla="*/ 299850 h 312485"/>
                <a:gd name="connsiteX4" fmla="*/ 946875 w 1409613"/>
                <a:gd name="connsiteY4" fmla="*/ 298497 h 312485"/>
                <a:gd name="connsiteX5" fmla="*/ 952247 w 1409613"/>
                <a:gd name="connsiteY5" fmla="*/ 286651 h 312485"/>
                <a:gd name="connsiteX6" fmla="*/ 1033400 w 1409613"/>
                <a:gd name="connsiteY6" fmla="*/ 200460 h 312485"/>
                <a:gd name="connsiteX7" fmla="*/ 1088607 w 1409613"/>
                <a:gd name="connsiteY7" fmla="*/ 111336 h 312485"/>
                <a:gd name="connsiteX8" fmla="*/ 1044030 w 1409613"/>
                <a:gd name="connsiteY8" fmla="*/ 551 h 312485"/>
                <a:gd name="connsiteX9" fmla="*/ 705016 w 1409613"/>
                <a:gd name="connsiteY9" fmla="*/ 312486 h 312485"/>
                <a:gd name="connsiteX10" fmla="*/ 696901 w 1409613"/>
                <a:gd name="connsiteY10" fmla="*/ 304589 h 312485"/>
                <a:gd name="connsiteX11" fmla="*/ 366002 w 1409613"/>
                <a:gd name="connsiteY11" fmla="*/ 551 h 312485"/>
                <a:gd name="connsiteX12" fmla="*/ 321311 w 1409613"/>
                <a:gd name="connsiteY12" fmla="*/ 111336 h 312485"/>
                <a:gd name="connsiteX13" fmla="*/ 376175 w 1409613"/>
                <a:gd name="connsiteY13" fmla="*/ 200460 h 312485"/>
                <a:gd name="connsiteX14" fmla="*/ 457214 w 1409613"/>
                <a:gd name="connsiteY14" fmla="*/ 286651 h 312485"/>
                <a:gd name="connsiteX15" fmla="*/ 462586 w 1409613"/>
                <a:gd name="connsiteY15" fmla="*/ 298497 h 312485"/>
                <a:gd name="connsiteX16" fmla="*/ 448755 w 1409613"/>
                <a:gd name="connsiteY16" fmla="*/ 299850 h 312485"/>
                <a:gd name="connsiteX17" fmla="*/ 114542 w 1409613"/>
                <a:gd name="connsiteY17" fmla="*/ 188840 h 312485"/>
                <a:gd name="connsiteX18" fmla="*/ 4128 w 1409613"/>
                <a:gd name="connsiteY18" fmla="*/ 213885 h 312485"/>
                <a:gd name="connsiteX19" fmla="*/ 96140 w 1409613"/>
                <a:gd name="connsiteY19" fmla="*/ 310681 h 312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09613" h="312485">
                  <a:moveTo>
                    <a:pt x="1313435" y="310681"/>
                  </a:moveTo>
                  <a:cubicBezTo>
                    <a:pt x="1384072" y="287215"/>
                    <a:pt x="1422934" y="265554"/>
                    <a:pt x="1405447" y="213885"/>
                  </a:cubicBezTo>
                  <a:cubicBezTo>
                    <a:pt x="1384530" y="152401"/>
                    <a:pt x="1318007" y="181281"/>
                    <a:pt x="1295147" y="188840"/>
                  </a:cubicBezTo>
                  <a:lnTo>
                    <a:pt x="960820" y="299850"/>
                  </a:lnTo>
                  <a:cubicBezTo>
                    <a:pt x="960820" y="299850"/>
                    <a:pt x="951675" y="306281"/>
                    <a:pt x="946875" y="298497"/>
                  </a:cubicBezTo>
                  <a:cubicBezTo>
                    <a:pt x="942074" y="290712"/>
                    <a:pt x="952247" y="286651"/>
                    <a:pt x="952247" y="286651"/>
                  </a:cubicBezTo>
                  <a:cubicBezTo>
                    <a:pt x="981580" y="260099"/>
                    <a:pt x="1008711" y="231277"/>
                    <a:pt x="1033400" y="200460"/>
                  </a:cubicBezTo>
                  <a:cubicBezTo>
                    <a:pt x="1056854" y="174103"/>
                    <a:pt x="1075531" y="143954"/>
                    <a:pt x="1088607" y="111336"/>
                  </a:cubicBezTo>
                  <a:cubicBezTo>
                    <a:pt x="1104495" y="62712"/>
                    <a:pt x="1052260" y="-6895"/>
                    <a:pt x="1044030" y="551"/>
                  </a:cubicBezTo>
                  <a:cubicBezTo>
                    <a:pt x="926987" y="104680"/>
                    <a:pt x="777254" y="244796"/>
                    <a:pt x="705016" y="312486"/>
                  </a:cubicBezTo>
                  <a:lnTo>
                    <a:pt x="696901" y="304589"/>
                  </a:lnTo>
                  <a:cubicBezTo>
                    <a:pt x="622034" y="234756"/>
                    <a:pt x="479045" y="101521"/>
                    <a:pt x="366002" y="551"/>
                  </a:cubicBezTo>
                  <a:cubicBezTo>
                    <a:pt x="357658" y="-6895"/>
                    <a:pt x="305538" y="62712"/>
                    <a:pt x="321311" y="111336"/>
                  </a:cubicBezTo>
                  <a:cubicBezTo>
                    <a:pt x="334297" y="143924"/>
                    <a:pt x="352854" y="174070"/>
                    <a:pt x="376175" y="200460"/>
                  </a:cubicBezTo>
                  <a:cubicBezTo>
                    <a:pt x="400803" y="231289"/>
                    <a:pt x="427903" y="260112"/>
                    <a:pt x="457214" y="286651"/>
                  </a:cubicBezTo>
                  <a:cubicBezTo>
                    <a:pt x="457214" y="286651"/>
                    <a:pt x="466586" y="291953"/>
                    <a:pt x="462586" y="298497"/>
                  </a:cubicBezTo>
                  <a:cubicBezTo>
                    <a:pt x="458585" y="305040"/>
                    <a:pt x="448755" y="299850"/>
                    <a:pt x="448755" y="299850"/>
                  </a:cubicBezTo>
                  <a:lnTo>
                    <a:pt x="114542" y="188840"/>
                  </a:lnTo>
                  <a:cubicBezTo>
                    <a:pt x="91682" y="181281"/>
                    <a:pt x="25160" y="152401"/>
                    <a:pt x="4128" y="213885"/>
                  </a:cubicBezTo>
                  <a:cubicBezTo>
                    <a:pt x="-13245" y="265216"/>
                    <a:pt x="25503" y="287215"/>
                    <a:pt x="96140" y="310681"/>
                  </a:cubicBezTo>
                </a:path>
              </a:pathLst>
            </a:custGeom>
            <a:noFill/>
            <a:ln w="27909" cap="flat">
              <a:solidFill>
                <a:srgbClr val="E0DED8"/>
              </a:solidFill>
              <a:prstDash val="solid"/>
              <a:miter/>
            </a:ln>
          </p:spPr>
          <p:txBody>
            <a:bodyPr rtlCol="0" anchor="ctr"/>
            <a:lstStyle/>
            <a:p>
              <a:endParaRPr lang="en-US" dirty="0"/>
            </a:p>
          </p:txBody>
        </p:sp>
        <p:sp>
          <p:nvSpPr>
            <p:cNvPr id="83" name="Freeform 82">
              <a:extLst>
                <a:ext uri="{FF2B5EF4-FFF2-40B4-BE49-F238E27FC236}">
                  <a16:creationId xmlns:a16="http://schemas.microsoft.com/office/drawing/2014/main" id="{A094EE04-14DC-E246-92D0-01F495A3DEB5}"/>
                </a:ext>
              </a:extLst>
            </p:cNvPr>
            <p:cNvSpPr/>
            <p:nvPr/>
          </p:nvSpPr>
          <p:spPr>
            <a:xfrm>
              <a:off x="9982487" y="730509"/>
              <a:ext cx="405219" cy="370743"/>
            </a:xfrm>
            <a:custGeom>
              <a:avLst/>
              <a:gdLst>
                <a:gd name="connsiteX0" fmla="*/ 289794 w 405219"/>
                <a:gd name="connsiteY0" fmla="*/ 483 h 370743"/>
                <a:gd name="connsiteX1" fmla="*/ 202355 w 405219"/>
                <a:gd name="connsiteY1" fmla="*/ 48881 h 370743"/>
                <a:gd name="connsiteX2" fmla="*/ 115716 w 405219"/>
                <a:gd name="connsiteY2" fmla="*/ 483 h 370743"/>
                <a:gd name="connsiteX3" fmla="*/ 21990 w 405219"/>
                <a:gd name="connsiteY3" fmla="*/ 182116 h 370743"/>
                <a:gd name="connsiteX4" fmla="*/ 202583 w 405219"/>
                <a:gd name="connsiteY4" fmla="*/ 370743 h 370743"/>
                <a:gd name="connsiteX5" fmla="*/ 383178 w 405219"/>
                <a:gd name="connsiteY5" fmla="*/ 182116 h 370743"/>
                <a:gd name="connsiteX6" fmla="*/ 289794 w 405219"/>
                <a:gd name="connsiteY6" fmla="*/ 483 h 37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219" h="370743">
                  <a:moveTo>
                    <a:pt x="289794" y="483"/>
                  </a:moveTo>
                  <a:cubicBezTo>
                    <a:pt x="252075" y="3981"/>
                    <a:pt x="223386" y="27446"/>
                    <a:pt x="202355" y="48881"/>
                  </a:cubicBezTo>
                  <a:cubicBezTo>
                    <a:pt x="181137" y="22028"/>
                    <a:pt x="149963" y="4613"/>
                    <a:pt x="115716" y="483"/>
                  </a:cubicBezTo>
                  <a:cubicBezTo>
                    <a:pt x="42792" y="-6399"/>
                    <a:pt x="-40533" y="72459"/>
                    <a:pt x="21990" y="182116"/>
                  </a:cubicBezTo>
                  <a:cubicBezTo>
                    <a:pt x="84512" y="291772"/>
                    <a:pt x="202583" y="370743"/>
                    <a:pt x="202583" y="370743"/>
                  </a:cubicBezTo>
                  <a:cubicBezTo>
                    <a:pt x="202583" y="370743"/>
                    <a:pt x="320655" y="291772"/>
                    <a:pt x="383178" y="182116"/>
                  </a:cubicBezTo>
                  <a:cubicBezTo>
                    <a:pt x="445700" y="72459"/>
                    <a:pt x="362718" y="-6963"/>
                    <a:pt x="289794" y="483"/>
                  </a:cubicBezTo>
                  <a:close/>
                </a:path>
              </a:pathLst>
            </a:custGeom>
            <a:noFill/>
            <a:ln w="27909" cap="flat">
              <a:solidFill>
                <a:srgbClr val="E0DED8"/>
              </a:solidFill>
              <a:prstDash val="solid"/>
              <a:miter/>
            </a:ln>
          </p:spPr>
          <p:txBody>
            <a:bodyPr rtlCol="0" anchor="ctr"/>
            <a:lstStyle/>
            <a:p>
              <a:endParaRPr lang="en-US" dirty="0"/>
            </a:p>
          </p:txBody>
        </p:sp>
      </p:grpSp>
      <p:pic>
        <p:nvPicPr>
          <p:cNvPr id="71" name="Graphic 70">
            <a:extLst>
              <a:ext uri="{FF2B5EF4-FFF2-40B4-BE49-F238E27FC236}">
                <a16:creationId xmlns:a16="http://schemas.microsoft.com/office/drawing/2014/main" id="{78134308-6C8D-9542-996A-4BBBE4DC85F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954773" y="5445654"/>
            <a:ext cx="1313180" cy="1005840"/>
          </a:xfrm>
          <a:prstGeom prst="rect">
            <a:avLst/>
          </a:prstGeom>
        </p:spPr>
      </p:pic>
      <p:sp>
        <p:nvSpPr>
          <p:cNvPr id="25" name="TextBox 24">
            <a:extLst>
              <a:ext uri="{FF2B5EF4-FFF2-40B4-BE49-F238E27FC236}">
                <a16:creationId xmlns:a16="http://schemas.microsoft.com/office/drawing/2014/main" id="{AF75F610-FF99-F142-A7BF-F31475494EBC}"/>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2745270068"/>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_Slide_7_no_pattern">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441578" y="2822579"/>
            <a:ext cx="5889554" cy="1984549"/>
          </a:xfrm>
        </p:spPr>
        <p:txBody>
          <a:bodyPr anchor="t">
            <a:noAutofit/>
          </a:bodyPr>
          <a:lstStyle>
            <a:lvl1pPr algn="l">
              <a:lnSpc>
                <a:spcPts val="5300"/>
              </a:lnSpc>
              <a:defRPr sz="4400">
                <a:solidFill>
                  <a:schemeClr val="bg1"/>
                </a:solidFill>
                <a:latin typeface="Akzidenz-Grotesk Pro Bold Ext" panose="02000805060000020004" pitchFamily="2" charset="0"/>
              </a:defRPr>
            </a:lvl1pPr>
          </a:lstStyle>
          <a:p>
            <a:r>
              <a:rPr lang="en-US"/>
              <a:t>CLICK TO EDIT </a:t>
            </a:r>
            <a:br>
              <a:rPr lang="en-US"/>
            </a:br>
            <a:r>
              <a:rPr lang="en-US"/>
              <a:t>MASTER TITLE</a:t>
            </a:r>
          </a:p>
        </p:txBody>
      </p:sp>
      <p:sp>
        <p:nvSpPr>
          <p:cNvPr id="13" name="Picture Placeholder 12">
            <a:extLst>
              <a:ext uri="{FF2B5EF4-FFF2-40B4-BE49-F238E27FC236}">
                <a16:creationId xmlns:a16="http://schemas.microsoft.com/office/drawing/2014/main" id="{2BE29507-1630-E14F-9D43-022F98FE2522}"/>
              </a:ext>
            </a:extLst>
          </p:cNvPr>
          <p:cNvSpPr>
            <a:spLocks noGrp="1"/>
          </p:cNvSpPr>
          <p:nvPr>
            <p:ph type="pic" sz="quarter" idx="10"/>
          </p:nvPr>
        </p:nvSpPr>
        <p:spPr>
          <a:xfrm>
            <a:off x="6503408" y="560183"/>
            <a:ext cx="5226616" cy="5326330"/>
          </a:xfrm>
          <a:custGeom>
            <a:avLst/>
            <a:gdLst>
              <a:gd name="connsiteX0" fmla="*/ 0 w 5226616"/>
              <a:gd name="connsiteY0" fmla="*/ 0 h 5326330"/>
              <a:gd name="connsiteX1" fmla="*/ 2470464 w 5226616"/>
              <a:gd name="connsiteY1" fmla="*/ 1510546 h 5326330"/>
              <a:gd name="connsiteX2" fmla="*/ 2470464 w 5226616"/>
              <a:gd name="connsiteY2" fmla="*/ 0 h 5326330"/>
              <a:gd name="connsiteX3" fmla="*/ 5207628 w 5226616"/>
              <a:gd name="connsiteY3" fmla="*/ 2253811 h 5326330"/>
              <a:gd name="connsiteX4" fmla="*/ 5226616 w 5226616"/>
              <a:gd name="connsiteY4" fmla="*/ 2528935 h 5326330"/>
              <a:gd name="connsiteX5" fmla="*/ 5226616 w 5226616"/>
              <a:gd name="connsiteY5" fmla="*/ 2947281 h 5326330"/>
              <a:gd name="connsiteX6" fmla="*/ 5226616 w 5226616"/>
              <a:gd name="connsiteY6" fmla="*/ 5326330 h 5326330"/>
              <a:gd name="connsiteX7" fmla="*/ 2755900 w 5226616"/>
              <a:gd name="connsiteY7" fmla="*/ 3815156 h 5326330"/>
              <a:gd name="connsiteX8" fmla="*/ 2755900 w 5226616"/>
              <a:gd name="connsiteY8" fmla="*/ 5326330 h 5326330"/>
              <a:gd name="connsiteX9" fmla="*/ 21627 w 5226616"/>
              <a:gd name="connsiteY9" fmla="*/ 3086352 h 5326330"/>
              <a:gd name="connsiteX10" fmla="*/ 0 w 5226616"/>
              <a:gd name="connsiteY10" fmla="*/ 2730249 h 532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6616" h="5326330">
                <a:moveTo>
                  <a:pt x="0" y="0"/>
                </a:moveTo>
                <a:cubicBezTo>
                  <a:pt x="1093959" y="106253"/>
                  <a:pt x="2016407" y="694226"/>
                  <a:pt x="2470464" y="1510546"/>
                </a:cubicBezTo>
                <a:lnTo>
                  <a:pt x="2470464" y="0"/>
                </a:lnTo>
                <a:cubicBezTo>
                  <a:pt x="3874506" y="135676"/>
                  <a:pt x="4996506" y="1066549"/>
                  <a:pt x="5207628" y="2253811"/>
                </a:cubicBezTo>
                <a:cubicBezTo>
                  <a:pt x="5219606" y="2345041"/>
                  <a:pt x="5225948" y="2436924"/>
                  <a:pt x="5226616" y="2528935"/>
                </a:cubicBezTo>
                <a:lnTo>
                  <a:pt x="5226616" y="2947281"/>
                </a:lnTo>
                <a:lnTo>
                  <a:pt x="5226616" y="5326330"/>
                </a:lnTo>
                <a:cubicBezTo>
                  <a:pt x="4132654" y="5220456"/>
                  <a:pt x="3209704" y="4631854"/>
                  <a:pt x="2755900" y="3815156"/>
                </a:cubicBezTo>
                <a:lnTo>
                  <a:pt x="2755900" y="5326330"/>
                </a:lnTo>
                <a:cubicBezTo>
                  <a:pt x="1358019" y="5191031"/>
                  <a:pt x="238911" y="4267200"/>
                  <a:pt x="21627" y="3086352"/>
                </a:cubicBezTo>
                <a:cubicBezTo>
                  <a:pt x="753" y="2953442"/>
                  <a:pt x="0" y="2735279"/>
                  <a:pt x="0" y="2730249"/>
                </a:cubicBezTo>
                <a:close/>
              </a:path>
            </a:pathLst>
          </a:custGeom>
        </p:spPr>
        <p:txBody>
          <a:bodyPr wrap="square">
            <a:noAutofit/>
          </a:bodyPr>
          <a:lstStyle/>
          <a:p>
            <a:r>
              <a:rPr lang="en-US" dirty="0"/>
              <a:t>Click icon to add picture</a:t>
            </a:r>
          </a:p>
        </p:txBody>
      </p:sp>
      <p:sp>
        <p:nvSpPr>
          <p:cNvPr id="5" name="TextBox 4">
            <a:extLst>
              <a:ext uri="{FF2B5EF4-FFF2-40B4-BE49-F238E27FC236}">
                <a16:creationId xmlns:a16="http://schemas.microsoft.com/office/drawing/2014/main" id="{1C17E788-5138-2340-BB23-C94D4524D132}"/>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tx2">
                    <a:lumMod val="60000"/>
                    <a:lumOff val="40000"/>
                  </a:schemeClr>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tx2">
                  <a:lumMod val="60000"/>
                  <a:lumOff val="40000"/>
                </a:schemeClr>
              </a:solidFill>
              <a:latin typeface="Akzidenz-Grotesk Pro Ext" panose="02000504040000020003" pitchFamily="2" charset="0"/>
            </a:endParaRPr>
          </a:p>
        </p:txBody>
      </p:sp>
    </p:spTree>
    <p:extLst>
      <p:ext uri="{BB962C8B-B14F-4D97-AF65-F5344CB8AC3E}">
        <p14:creationId xmlns:p14="http://schemas.microsoft.com/office/powerpoint/2010/main" val="1222226134"/>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_Slide_1">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676716" y="1629497"/>
            <a:ext cx="7448388" cy="1984552"/>
          </a:xfrm>
        </p:spPr>
        <p:txBody>
          <a:bodyPr anchor="t">
            <a:noAutofit/>
          </a:bodyPr>
          <a:lstStyle>
            <a:lvl1pPr algn="l">
              <a:lnSpc>
                <a:spcPts val="6400"/>
              </a:lnSpc>
              <a:defRPr sz="5350">
                <a:solidFill>
                  <a:schemeClr val="bg1"/>
                </a:solidFill>
                <a:latin typeface="Akzidenz-Grotesk Pro Bold Ext" panose="02000805060000020004" pitchFamily="2" charset="0"/>
              </a:defRPr>
            </a:lvl1pPr>
          </a:lstStyle>
          <a:p>
            <a:r>
              <a:rPr lang="en-US"/>
              <a:t>CLICK TO EDIT </a:t>
            </a:r>
            <a:br>
              <a:rPr lang="en-US"/>
            </a:br>
            <a:r>
              <a:rPr lang="en-US"/>
              <a:t>MASTER TITLE</a:t>
            </a:r>
          </a:p>
        </p:txBody>
      </p:sp>
      <p:pic>
        <p:nvPicPr>
          <p:cNvPr id="5" name="Picture 4" descr="A picture containing logo&#10;&#10;Description automatically generated">
            <a:extLst>
              <a:ext uri="{FF2B5EF4-FFF2-40B4-BE49-F238E27FC236}">
                <a16:creationId xmlns:a16="http://schemas.microsoft.com/office/drawing/2014/main" id="{3A025A04-E9BB-1C4C-AB42-318B0CA6256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458200" y="0"/>
            <a:ext cx="3733800" cy="6858000"/>
          </a:xfrm>
          <a:prstGeom prst="rect">
            <a:avLst/>
          </a:prstGeom>
        </p:spPr>
      </p:pic>
      <p:grpSp>
        <p:nvGrpSpPr>
          <p:cNvPr id="9" name="Group 8">
            <a:extLst>
              <a:ext uri="{FF2B5EF4-FFF2-40B4-BE49-F238E27FC236}">
                <a16:creationId xmlns:a16="http://schemas.microsoft.com/office/drawing/2014/main" id="{2578BFF2-3721-5B45-8D9E-0F1ADA2E8486}"/>
              </a:ext>
            </a:extLst>
          </p:cNvPr>
          <p:cNvGrpSpPr>
            <a:grpSpLocks noChangeAspect="1"/>
          </p:cNvGrpSpPr>
          <p:nvPr userDrawn="1"/>
        </p:nvGrpSpPr>
        <p:grpSpPr>
          <a:xfrm>
            <a:off x="9428118" y="5189959"/>
            <a:ext cx="896112" cy="874082"/>
            <a:chOff x="6866799" y="2394507"/>
            <a:chExt cx="1230396" cy="1200147"/>
          </a:xfrm>
        </p:grpSpPr>
        <p:sp>
          <p:nvSpPr>
            <p:cNvPr id="10" name="Freeform 9">
              <a:extLst>
                <a:ext uri="{FF2B5EF4-FFF2-40B4-BE49-F238E27FC236}">
                  <a16:creationId xmlns:a16="http://schemas.microsoft.com/office/drawing/2014/main" id="{A0B767A7-BED1-EB4C-BB8F-35554F4D2B8D}"/>
                </a:ext>
              </a:extLst>
            </p:cNvPr>
            <p:cNvSpPr/>
            <p:nvPr/>
          </p:nvSpPr>
          <p:spPr>
            <a:xfrm>
              <a:off x="6866799" y="2394507"/>
              <a:ext cx="1230396" cy="1200147"/>
            </a:xfrm>
            <a:custGeom>
              <a:avLst/>
              <a:gdLst>
                <a:gd name="connsiteX0" fmla="*/ 512775 w 1230396"/>
                <a:gd name="connsiteY0" fmla="*/ 1130921 h 1200147"/>
                <a:gd name="connsiteX1" fmla="*/ 70277 w 1230396"/>
                <a:gd name="connsiteY1" fmla="*/ 663687 h 1200147"/>
                <a:gd name="connsiteX2" fmla="*/ 56097 w 1230396"/>
                <a:gd name="connsiteY2" fmla="*/ 204447 h 1200147"/>
                <a:gd name="connsiteX3" fmla="*/ 208835 w 1230396"/>
                <a:gd name="connsiteY3" fmla="*/ 54258 h 1200147"/>
                <a:gd name="connsiteX4" fmla="*/ 411120 w 1230396"/>
                <a:gd name="connsiteY4" fmla="*/ 0 h 1200147"/>
                <a:gd name="connsiteX5" fmla="*/ 447511 w 1230396"/>
                <a:gd name="connsiteY5" fmla="*/ 1701 h 1200147"/>
                <a:gd name="connsiteX6" fmla="*/ 615284 w 1230396"/>
                <a:gd name="connsiteY6" fmla="*/ 81303 h 1200147"/>
                <a:gd name="connsiteX7" fmla="*/ 782886 w 1230396"/>
                <a:gd name="connsiteY7" fmla="*/ 1701 h 1200147"/>
                <a:gd name="connsiteX8" fmla="*/ 819277 w 1230396"/>
                <a:gd name="connsiteY8" fmla="*/ 0 h 1200147"/>
                <a:gd name="connsiteX9" fmla="*/ 1021561 w 1230396"/>
                <a:gd name="connsiteY9" fmla="*/ 54258 h 1200147"/>
                <a:gd name="connsiteX10" fmla="*/ 1174300 w 1230396"/>
                <a:gd name="connsiteY10" fmla="*/ 204447 h 1200147"/>
                <a:gd name="connsiteX11" fmla="*/ 1160119 w 1230396"/>
                <a:gd name="connsiteY11" fmla="*/ 663687 h 1200147"/>
                <a:gd name="connsiteX12" fmla="*/ 717793 w 1230396"/>
                <a:gd name="connsiteY12" fmla="*/ 1130921 h 1200147"/>
                <a:gd name="connsiteX13" fmla="*/ 615284 w 1230396"/>
                <a:gd name="connsiteY13" fmla="*/ 1200148 h 120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0396" h="1200147">
                  <a:moveTo>
                    <a:pt x="512775" y="1130921"/>
                  </a:moveTo>
                  <a:cubicBezTo>
                    <a:pt x="500644" y="1123097"/>
                    <a:pt x="222332" y="933788"/>
                    <a:pt x="70277" y="663687"/>
                  </a:cubicBezTo>
                  <a:cubicBezTo>
                    <a:pt x="-18222" y="507205"/>
                    <a:pt x="-23348" y="340518"/>
                    <a:pt x="56097" y="204447"/>
                  </a:cubicBezTo>
                  <a:cubicBezTo>
                    <a:pt x="92979" y="141977"/>
                    <a:pt x="145635" y="90200"/>
                    <a:pt x="208835" y="54258"/>
                  </a:cubicBezTo>
                  <a:cubicBezTo>
                    <a:pt x="270377" y="18966"/>
                    <a:pt x="340100" y="265"/>
                    <a:pt x="411120" y="0"/>
                  </a:cubicBezTo>
                  <a:cubicBezTo>
                    <a:pt x="423250" y="0"/>
                    <a:pt x="435551" y="0"/>
                    <a:pt x="447511" y="1701"/>
                  </a:cubicBezTo>
                  <a:cubicBezTo>
                    <a:pt x="508845" y="7484"/>
                    <a:pt x="560612" y="34188"/>
                    <a:pt x="615284" y="81303"/>
                  </a:cubicBezTo>
                  <a:cubicBezTo>
                    <a:pt x="658660" y="34123"/>
                    <a:pt x="718760" y="5579"/>
                    <a:pt x="782886" y="1701"/>
                  </a:cubicBezTo>
                  <a:cubicBezTo>
                    <a:pt x="794845" y="510"/>
                    <a:pt x="807147" y="0"/>
                    <a:pt x="819277" y="0"/>
                  </a:cubicBezTo>
                  <a:cubicBezTo>
                    <a:pt x="890300" y="241"/>
                    <a:pt x="960028" y="18945"/>
                    <a:pt x="1021561" y="54258"/>
                  </a:cubicBezTo>
                  <a:cubicBezTo>
                    <a:pt x="1084762" y="90200"/>
                    <a:pt x="1137417" y="141977"/>
                    <a:pt x="1174300" y="204447"/>
                  </a:cubicBezTo>
                  <a:cubicBezTo>
                    <a:pt x="1253744" y="340518"/>
                    <a:pt x="1248619" y="507205"/>
                    <a:pt x="1160119" y="663687"/>
                  </a:cubicBezTo>
                  <a:cubicBezTo>
                    <a:pt x="1008235" y="933788"/>
                    <a:pt x="729752" y="1123097"/>
                    <a:pt x="717793" y="1130921"/>
                  </a:cubicBezTo>
                  <a:lnTo>
                    <a:pt x="615284" y="1200148"/>
                  </a:lnTo>
                  <a:close/>
                </a:path>
              </a:pathLst>
            </a:custGeom>
            <a:noFill/>
            <a:ln w="28575" cap="flat">
              <a:solidFill>
                <a:schemeClr val="bg1"/>
              </a:solidFill>
              <a:prstDash val="solid"/>
              <a:miter/>
            </a:ln>
          </p:spPr>
          <p:txBody>
            <a:bodyPr rtlCol="0" anchor="ctr"/>
            <a:lstStyle/>
            <a:p>
              <a:endParaRPr lang="en-US" dirty="0"/>
            </a:p>
          </p:txBody>
        </p:sp>
        <p:sp>
          <p:nvSpPr>
            <p:cNvPr id="11" name="Freeform 10">
              <a:extLst>
                <a:ext uri="{FF2B5EF4-FFF2-40B4-BE49-F238E27FC236}">
                  <a16:creationId xmlns:a16="http://schemas.microsoft.com/office/drawing/2014/main" id="{294452B0-883B-CD49-925C-1DDB277E8E8A}"/>
                </a:ext>
              </a:extLst>
            </p:cNvPr>
            <p:cNvSpPr/>
            <p:nvPr/>
          </p:nvSpPr>
          <p:spPr>
            <a:xfrm>
              <a:off x="7050134" y="2577099"/>
              <a:ext cx="863726" cy="797120"/>
            </a:xfrm>
            <a:custGeom>
              <a:avLst/>
              <a:gdLst>
                <a:gd name="connsiteX0" fmla="*/ 616977 w 863726"/>
                <a:gd name="connsiteY0" fmla="*/ 935 h 797120"/>
                <a:gd name="connsiteX1" fmla="*/ 430582 w 863726"/>
                <a:gd name="connsiteY1" fmla="*/ 105029 h 797120"/>
                <a:gd name="connsiteX2" fmla="*/ 246749 w 863726"/>
                <a:gd name="connsiteY2" fmla="*/ 935 h 797120"/>
                <a:gd name="connsiteX3" fmla="*/ 46856 w 863726"/>
                <a:gd name="connsiteY3" fmla="*/ 392139 h 797120"/>
                <a:gd name="connsiteX4" fmla="*/ 431949 w 863726"/>
                <a:gd name="connsiteY4" fmla="*/ 797121 h 797120"/>
                <a:gd name="connsiteX5" fmla="*/ 816870 w 863726"/>
                <a:gd name="connsiteY5" fmla="*/ 391629 h 797120"/>
                <a:gd name="connsiteX6" fmla="*/ 616977 w 863726"/>
                <a:gd name="connsiteY6" fmla="*/ 935 h 79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726" h="797120">
                  <a:moveTo>
                    <a:pt x="616977" y="935"/>
                  </a:moveTo>
                  <a:cubicBezTo>
                    <a:pt x="536679" y="8589"/>
                    <a:pt x="475344" y="59105"/>
                    <a:pt x="430582" y="105029"/>
                  </a:cubicBezTo>
                  <a:cubicBezTo>
                    <a:pt x="388040" y="56384"/>
                    <a:pt x="329952" y="8759"/>
                    <a:pt x="246749" y="935"/>
                  </a:cubicBezTo>
                  <a:cubicBezTo>
                    <a:pt x="91277" y="-13863"/>
                    <a:pt x="-86406" y="155715"/>
                    <a:pt x="46856" y="392139"/>
                  </a:cubicBezTo>
                  <a:cubicBezTo>
                    <a:pt x="180118" y="628563"/>
                    <a:pt x="431949" y="797121"/>
                    <a:pt x="431949" y="797121"/>
                  </a:cubicBezTo>
                  <a:cubicBezTo>
                    <a:pt x="431949" y="797121"/>
                    <a:pt x="683608" y="627032"/>
                    <a:pt x="816870" y="391629"/>
                  </a:cubicBezTo>
                  <a:cubicBezTo>
                    <a:pt x="950132" y="156226"/>
                    <a:pt x="772449" y="-14203"/>
                    <a:pt x="616977" y="935"/>
                  </a:cubicBezTo>
                  <a:close/>
                </a:path>
              </a:pathLst>
            </a:custGeom>
            <a:noFill/>
            <a:ln w="28575" cap="flat">
              <a:solidFill>
                <a:schemeClr val="bg1"/>
              </a:solidFill>
              <a:prstDash val="solid"/>
              <a:miter/>
            </a:ln>
          </p:spPr>
          <p:txBody>
            <a:bodyPr rtlCol="0" anchor="ctr"/>
            <a:lstStyle/>
            <a:p>
              <a:endParaRPr lang="en-US" dirty="0"/>
            </a:p>
          </p:txBody>
        </p:sp>
        <p:sp>
          <p:nvSpPr>
            <p:cNvPr id="12" name="Freeform 11">
              <a:extLst>
                <a:ext uri="{FF2B5EF4-FFF2-40B4-BE49-F238E27FC236}">
                  <a16:creationId xmlns:a16="http://schemas.microsoft.com/office/drawing/2014/main" id="{7B1F992F-7F9F-5C49-A0E1-5C6A7360D458}"/>
                </a:ext>
              </a:extLst>
            </p:cNvPr>
            <p:cNvSpPr/>
            <p:nvPr/>
          </p:nvSpPr>
          <p:spPr>
            <a:xfrm>
              <a:off x="7312030" y="2681957"/>
              <a:ext cx="337807" cy="423285"/>
            </a:xfrm>
            <a:custGeom>
              <a:avLst/>
              <a:gdLst>
                <a:gd name="connsiteX0" fmla="*/ 333555 w 337807"/>
                <a:gd name="connsiteY0" fmla="*/ 224007 h 423285"/>
                <a:gd name="connsiteX1" fmla="*/ 168857 w 337807"/>
                <a:gd name="connsiteY1" fmla="*/ 0 h 423285"/>
                <a:gd name="connsiteX2" fmla="*/ 4330 w 337807"/>
                <a:gd name="connsiteY2" fmla="*/ 223837 h 423285"/>
                <a:gd name="connsiteX3" fmla="*/ 168857 w 337807"/>
                <a:gd name="connsiteY3" fmla="*/ 423181 h 423285"/>
                <a:gd name="connsiteX4" fmla="*/ 337705 w 337807"/>
                <a:gd name="connsiteY4" fmla="*/ 266613 h 423285"/>
                <a:gd name="connsiteX5" fmla="*/ 333555 w 337807"/>
                <a:gd name="connsiteY5" fmla="*/ 224007 h 4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07" h="423285">
                  <a:moveTo>
                    <a:pt x="333555" y="224007"/>
                  </a:moveTo>
                  <a:cubicBezTo>
                    <a:pt x="308782" y="125696"/>
                    <a:pt x="168857" y="0"/>
                    <a:pt x="168857" y="0"/>
                  </a:cubicBezTo>
                  <a:cubicBezTo>
                    <a:pt x="168857" y="0"/>
                    <a:pt x="29103" y="125526"/>
                    <a:pt x="4330" y="223837"/>
                  </a:cubicBezTo>
                  <a:cubicBezTo>
                    <a:pt x="-20443" y="322148"/>
                    <a:pt x="64639" y="423181"/>
                    <a:pt x="168857" y="423181"/>
                  </a:cubicBezTo>
                  <a:cubicBezTo>
                    <a:pt x="258911" y="426365"/>
                    <a:pt x="334507" y="356267"/>
                    <a:pt x="337705" y="266613"/>
                  </a:cubicBezTo>
                  <a:cubicBezTo>
                    <a:pt x="338216" y="252291"/>
                    <a:pt x="336820" y="237965"/>
                    <a:pt x="333555" y="224007"/>
                  </a:cubicBezTo>
                  <a:close/>
                </a:path>
              </a:pathLst>
            </a:custGeom>
            <a:noFill/>
            <a:ln w="28575" cap="flat">
              <a:solidFill>
                <a:schemeClr val="bg1"/>
              </a:solidFill>
              <a:prstDash val="solid"/>
              <a:miter/>
            </a:ln>
          </p:spPr>
          <p:txBody>
            <a:bodyPr rtlCol="0" anchor="ctr"/>
            <a:lstStyle/>
            <a:p>
              <a:endParaRPr lang="en-US" dirty="0"/>
            </a:p>
          </p:txBody>
        </p:sp>
      </p:grpSp>
      <p:pic>
        <p:nvPicPr>
          <p:cNvPr id="14" name="Graphic 13">
            <a:extLst>
              <a:ext uri="{FF2B5EF4-FFF2-40B4-BE49-F238E27FC236}">
                <a16:creationId xmlns:a16="http://schemas.microsoft.com/office/drawing/2014/main" id="{01EE7AC0-8D5E-7D47-ABEF-0ED52A82DB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68645" y="618872"/>
            <a:ext cx="1042416" cy="1042416"/>
          </a:xfrm>
          <a:prstGeom prst="rect">
            <a:avLst/>
          </a:prstGeom>
        </p:spPr>
      </p:pic>
      <p:pic>
        <p:nvPicPr>
          <p:cNvPr id="15" name="Graphic 14">
            <a:extLst>
              <a:ext uri="{FF2B5EF4-FFF2-40B4-BE49-F238E27FC236}">
                <a16:creationId xmlns:a16="http://schemas.microsoft.com/office/drawing/2014/main" id="{7C5790C4-EA63-3541-8F6C-FC4880B651C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245128" y="2153689"/>
            <a:ext cx="1234440" cy="945528"/>
          </a:xfrm>
          <a:prstGeom prst="rect">
            <a:avLst/>
          </a:prstGeom>
        </p:spPr>
      </p:pic>
      <p:grpSp>
        <p:nvGrpSpPr>
          <p:cNvPr id="24" name="Group 23">
            <a:extLst>
              <a:ext uri="{FF2B5EF4-FFF2-40B4-BE49-F238E27FC236}">
                <a16:creationId xmlns:a16="http://schemas.microsoft.com/office/drawing/2014/main" id="{9D9C2C83-10CD-B147-A8FF-779EF8DFDA54}"/>
              </a:ext>
            </a:extLst>
          </p:cNvPr>
          <p:cNvGrpSpPr/>
          <p:nvPr userDrawn="1"/>
        </p:nvGrpSpPr>
        <p:grpSpPr>
          <a:xfrm>
            <a:off x="10672498" y="3968497"/>
            <a:ext cx="640080" cy="852348"/>
            <a:chOff x="5847949" y="3100291"/>
            <a:chExt cx="640080" cy="852348"/>
          </a:xfrm>
        </p:grpSpPr>
        <p:sp>
          <p:nvSpPr>
            <p:cNvPr id="18" name="Freeform 17">
              <a:extLst>
                <a:ext uri="{FF2B5EF4-FFF2-40B4-BE49-F238E27FC236}">
                  <a16:creationId xmlns:a16="http://schemas.microsoft.com/office/drawing/2014/main" id="{1739AFA7-6374-BA4C-AF59-0574FA39E2FE}"/>
                </a:ext>
              </a:extLst>
            </p:cNvPr>
            <p:cNvSpPr/>
            <p:nvPr/>
          </p:nvSpPr>
          <p:spPr>
            <a:xfrm>
              <a:off x="5847949" y="3100291"/>
              <a:ext cx="325150" cy="533150"/>
            </a:xfrm>
            <a:custGeom>
              <a:avLst/>
              <a:gdLst>
                <a:gd name="connsiteX0" fmla="*/ 169724 w 250134"/>
                <a:gd name="connsiteY0" fmla="*/ 410147 h 410146"/>
                <a:gd name="connsiteX1" fmla="*/ 0 w 250134"/>
                <a:gd name="connsiteY1" fmla="*/ 125158 h 410146"/>
                <a:gd name="connsiteX2" fmla="*/ 78516 w 250134"/>
                <a:gd name="connsiteY2" fmla="*/ 0 h 410146"/>
                <a:gd name="connsiteX3" fmla="*/ 250134 w 250134"/>
                <a:gd name="connsiteY3" fmla="*/ 284321 h 410146"/>
                <a:gd name="connsiteX4" fmla="*/ 234980 w 250134"/>
                <a:gd name="connsiteY4" fmla="*/ 293561 h 410146"/>
                <a:gd name="connsiteX5" fmla="*/ 78232 w 250134"/>
                <a:gd name="connsiteY5" fmla="*/ 33909 h 410146"/>
                <a:gd name="connsiteX6" fmla="*/ 20837 w 250134"/>
                <a:gd name="connsiteY6" fmla="*/ 125349 h 410146"/>
                <a:gd name="connsiteX7" fmla="*/ 184972 w 250134"/>
                <a:gd name="connsiteY7" fmla="*/ 401003 h 410146"/>
                <a:gd name="connsiteX8" fmla="*/ 169724 w 250134"/>
                <a:gd name="connsiteY8" fmla="*/ 410147 h 41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34" h="410146">
                  <a:moveTo>
                    <a:pt x="169724" y="410147"/>
                  </a:moveTo>
                  <a:lnTo>
                    <a:pt x="0" y="125158"/>
                  </a:lnTo>
                  <a:lnTo>
                    <a:pt x="78516" y="0"/>
                  </a:lnTo>
                  <a:lnTo>
                    <a:pt x="250134" y="284321"/>
                  </a:lnTo>
                  <a:lnTo>
                    <a:pt x="234980" y="293561"/>
                  </a:lnTo>
                  <a:lnTo>
                    <a:pt x="78232" y="33909"/>
                  </a:lnTo>
                  <a:lnTo>
                    <a:pt x="20837" y="125349"/>
                  </a:lnTo>
                  <a:lnTo>
                    <a:pt x="184972" y="401003"/>
                  </a:lnTo>
                  <a:lnTo>
                    <a:pt x="169724" y="410147"/>
                  </a:lnTo>
                  <a:close/>
                </a:path>
              </a:pathLst>
            </a:custGeom>
            <a:solidFill>
              <a:srgbClr val="FFFFFF"/>
            </a:solidFill>
            <a:ln w="9364"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EFAA343-74F4-CD49-AC50-C28EA2E012FA}"/>
                </a:ext>
              </a:extLst>
            </p:cNvPr>
            <p:cNvSpPr/>
            <p:nvPr/>
          </p:nvSpPr>
          <p:spPr>
            <a:xfrm>
              <a:off x="6157709" y="3621431"/>
              <a:ext cx="257805" cy="331206"/>
            </a:xfrm>
            <a:custGeom>
              <a:avLst/>
              <a:gdLst>
                <a:gd name="connsiteX0" fmla="*/ 77569 w 198326"/>
                <a:gd name="connsiteY0" fmla="*/ 254794 h 254793"/>
                <a:gd name="connsiteX1" fmla="*/ 0 w 198326"/>
                <a:gd name="connsiteY1" fmla="*/ 124396 h 254793"/>
                <a:gd name="connsiteX2" fmla="*/ 15249 w 198326"/>
                <a:gd name="connsiteY2" fmla="*/ 115252 h 254793"/>
                <a:gd name="connsiteX3" fmla="*/ 84294 w 198326"/>
                <a:gd name="connsiteY3" fmla="*/ 231267 h 254793"/>
                <a:gd name="connsiteX4" fmla="*/ 173228 w 198326"/>
                <a:gd name="connsiteY4" fmla="*/ 185261 h 254793"/>
                <a:gd name="connsiteX5" fmla="*/ 67056 w 198326"/>
                <a:gd name="connsiteY5" fmla="*/ 9334 h 254793"/>
                <a:gd name="connsiteX6" fmla="*/ 82210 w 198326"/>
                <a:gd name="connsiteY6" fmla="*/ 0 h 254793"/>
                <a:gd name="connsiteX7" fmla="*/ 198327 w 198326"/>
                <a:gd name="connsiteY7" fmla="*/ 192405 h 254793"/>
                <a:gd name="connsiteX8" fmla="*/ 77569 w 198326"/>
                <a:gd name="connsiteY8" fmla="*/ 254794 h 2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326" h="254793">
                  <a:moveTo>
                    <a:pt x="77569" y="254794"/>
                  </a:moveTo>
                  <a:lnTo>
                    <a:pt x="0" y="124396"/>
                  </a:lnTo>
                  <a:lnTo>
                    <a:pt x="15249" y="115252"/>
                  </a:lnTo>
                  <a:lnTo>
                    <a:pt x="84294" y="231267"/>
                  </a:lnTo>
                  <a:lnTo>
                    <a:pt x="173228" y="185261"/>
                  </a:lnTo>
                  <a:lnTo>
                    <a:pt x="67056" y="9334"/>
                  </a:lnTo>
                  <a:lnTo>
                    <a:pt x="82210" y="0"/>
                  </a:lnTo>
                  <a:lnTo>
                    <a:pt x="198327" y="192405"/>
                  </a:lnTo>
                  <a:lnTo>
                    <a:pt x="77569" y="254794"/>
                  </a:lnTo>
                  <a:close/>
                </a:path>
              </a:pathLst>
            </a:custGeom>
            <a:solidFill>
              <a:srgbClr val="FFFFFF"/>
            </a:solidFill>
            <a:ln w="9364"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F8A40D5C-0E54-7F4F-B289-165739D9022C}"/>
                </a:ext>
              </a:extLst>
            </p:cNvPr>
            <p:cNvSpPr/>
            <p:nvPr/>
          </p:nvSpPr>
          <p:spPr>
            <a:xfrm>
              <a:off x="5920588" y="3100291"/>
              <a:ext cx="567441" cy="852348"/>
            </a:xfrm>
            <a:custGeom>
              <a:avLst/>
              <a:gdLst>
                <a:gd name="connsiteX0" fmla="*/ 121136 w 436526"/>
                <a:gd name="connsiteY0" fmla="*/ 655701 h 655701"/>
                <a:gd name="connsiteX1" fmla="*/ 0 w 436526"/>
                <a:gd name="connsiteY1" fmla="*/ 593312 h 655701"/>
                <a:gd name="connsiteX2" fmla="*/ 357916 w 436526"/>
                <a:gd name="connsiteY2" fmla="*/ 0 h 655701"/>
                <a:gd name="connsiteX3" fmla="*/ 436527 w 436526"/>
                <a:gd name="connsiteY3" fmla="*/ 125158 h 655701"/>
                <a:gd name="connsiteX4" fmla="*/ 25004 w 436526"/>
                <a:gd name="connsiteY4" fmla="*/ 585883 h 655701"/>
                <a:gd name="connsiteX5" fmla="*/ 114033 w 436526"/>
                <a:gd name="connsiteY5" fmla="*/ 631889 h 655701"/>
                <a:gd name="connsiteX6" fmla="*/ 415785 w 436526"/>
                <a:gd name="connsiteY6" fmla="*/ 125349 h 655701"/>
                <a:gd name="connsiteX7" fmla="*/ 358390 w 436526"/>
                <a:gd name="connsiteY7" fmla="*/ 33909 h 6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26" h="655701">
                  <a:moveTo>
                    <a:pt x="121136" y="655701"/>
                  </a:moveTo>
                  <a:lnTo>
                    <a:pt x="0" y="593312"/>
                  </a:lnTo>
                  <a:lnTo>
                    <a:pt x="357916" y="0"/>
                  </a:lnTo>
                  <a:lnTo>
                    <a:pt x="436527" y="125158"/>
                  </a:lnTo>
                  <a:close/>
                  <a:moveTo>
                    <a:pt x="25004" y="585883"/>
                  </a:moveTo>
                  <a:lnTo>
                    <a:pt x="114033" y="631889"/>
                  </a:lnTo>
                  <a:lnTo>
                    <a:pt x="415785" y="125349"/>
                  </a:lnTo>
                  <a:lnTo>
                    <a:pt x="358390" y="33909"/>
                  </a:lnTo>
                  <a:close/>
                </a:path>
              </a:pathLst>
            </a:custGeom>
            <a:solidFill>
              <a:srgbClr val="FFFFFF"/>
            </a:solidFill>
            <a:ln w="9364"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B7574645-C5F2-D745-9509-8033D1784729}"/>
                </a:ext>
              </a:extLst>
            </p:cNvPr>
            <p:cNvSpPr/>
            <p:nvPr/>
          </p:nvSpPr>
          <p:spPr>
            <a:xfrm>
              <a:off x="5951243" y="3101777"/>
              <a:ext cx="436446" cy="23277"/>
            </a:xfrm>
            <a:custGeom>
              <a:avLst/>
              <a:gdLst>
                <a:gd name="connsiteX0" fmla="*/ 0 w 335753"/>
                <a:gd name="connsiteY0" fmla="*/ 0 h 17907"/>
                <a:gd name="connsiteX1" fmla="*/ 335754 w 335753"/>
                <a:gd name="connsiteY1" fmla="*/ 0 h 17907"/>
                <a:gd name="connsiteX2" fmla="*/ 335754 w 335753"/>
                <a:gd name="connsiteY2" fmla="*/ 17907 h 17907"/>
                <a:gd name="connsiteX3" fmla="*/ 0 w 335753"/>
                <a:gd name="connsiteY3" fmla="*/ 17907 h 17907"/>
              </a:gdLst>
              <a:ahLst/>
              <a:cxnLst>
                <a:cxn ang="0">
                  <a:pos x="connsiteX0" y="connsiteY0"/>
                </a:cxn>
                <a:cxn ang="0">
                  <a:pos x="connsiteX1" y="connsiteY1"/>
                </a:cxn>
                <a:cxn ang="0">
                  <a:pos x="connsiteX2" y="connsiteY2"/>
                </a:cxn>
                <a:cxn ang="0">
                  <a:pos x="connsiteX3" y="connsiteY3"/>
                </a:cxn>
              </a:cxnLst>
              <a:rect l="l" t="t" r="r" b="b"/>
              <a:pathLst>
                <a:path w="335753" h="17907">
                  <a:moveTo>
                    <a:pt x="0" y="0"/>
                  </a:moveTo>
                  <a:lnTo>
                    <a:pt x="335754" y="0"/>
                  </a:lnTo>
                  <a:lnTo>
                    <a:pt x="335754" y="17907"/>
                  </a:lnTo>
                  <a:lnTo>
                    <a:pt x="0" y="17907"/>
                  </a:lnTo>
                  <a:close/>
                </a:path>
              </a:pathLst>
            </a:custGeom>
            <a:solidFill>
              <a:srgbClr val="FFFFFF"/>
            </a:solidFill>
            <a:ln w="9364"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2EAE3017-741F-E546-9F17-75AE94C7533B}"/>
                </a:ext>
              </a:extLst>
            </p:cNvPr>
            <p:cNvSpPr/>
            <p:nvPr/>
          </p:nvSpPr>
          <p:spPr>
            <a:xfrm>
              <a:off x="6026222" y="3237355"/>
              <a:ext cx="281936" cy="23277"/>
            </a:xfrm>
            <a:custGeom>
              <a:avLst/>
              <a:gdLst>
                <a:gd name="connsiteX0" fmla="*/ 0 w 216890"/>
                <a:gd name="connsiteY0" fmla="*/ 0 h 17907"/>
                <a:gd name="connsiteX1" fmla="*/ 216890 w 216890"/>
                <a:gd name="connsiteY1" fmla="*/ 0 h 17907"/>
                <a:gd name="connsiteX2" fmla="*/ 216890 w 216890"/>
                <a:gd name="connsiteY2" fmla="*/ 17907 h 17907"/>
                <a:gd name="connsiteX3" fmla="*/ 0 w 216890"/>
                <a:gd name="connsiteY3" fmla="*/ 17907 h 17907"/>
              </a:gdLst>
              <a:ahLst/>
              <a:cxnLst>
                <a:cxn ang="0">
                  <a:pos x="connsiteX0" y="connsiteY0"/>
                </a:cxn>
                <a:cxn ang="0">
                  <a:pos x="connsiteX1" y="connsiteY1"/>
                </a:cxn>
                <a:cxn ang="0">
                  <a:pos x="connsiteX2" y="connsiteY2"/>
                </a:cxn>
                <a:cxn ang="0">
                  <a:pos x="connsiteX3" y="connsiteY3"/>
                </a:cxn>
              </a:cxnLst>
              <a:rect l="l" t="t" r="r" b="b"/>
              <a:pathLst>
                <a:path w="216890" h="17907">
                  <a:moveTo>
                    <a:pt x="0" y="0"/>
                  </a:moveTo>
                  <a:lnTo>
                    <a:pt x="216890" y="0"/>
                  </a:lnTo>
                  <a:lnTo>
                    <a:pt x="216890" y="17907"/>
                  </a:lnTo>
                  <a:lnTo>
                    <a:pt x="0" y="17907"/>
                  </a:lnTo>
                  <a:close/>
                </a:path>
              </a:pathLst>
            </a:custGeom>
            <a:solidFill>
              <a:srgbClr val="FFFFFF"/>
            </a:solidFill>
            <a:ln w="9364" cap="flat">
              <a:noFill/>
              <a:prstDash val="solid"/>
              <a:miter/>
            </a:ln>
          </p:spPr>
          <p:txBody>
            <a:bodyPr rtlCol="0" anchor="ctr"/>
            <a:lstStyle/>
            <a:p>
              <a:endParaRPr lang="en-US" dirty="0"/>
            </a:p>
          </p:txBody>
        </p:sp>
      </p:grpSp>
      <p:sp>
        <p:nvSpPr>
          <p:cNvPr id="17" name="TextBox 16">
            <a:extLst>
              <a:ext uri="{FF2B5EF4-FFF2-40B4-BE49-F238E27FC236}">
                <a16:creationId xmlns:a16="http://schemas.microsoft.com/office/drawing/2014/main" id="{B08FEA0A-7ED3-7444-8675-3EF3B8897CE5}"/>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tx2">
                    <a:lumMod val="60000"/>
                    <a:lumOff val="40000"/>
                  </a:schemeClr>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tx2">
                  <a:lumMod val="60000"/>
                  <a:lumOff val="40000"/>
                </a:schemeClr>
              </a:solidFill>
              <a:latin typeface="Akzidenz-Grotesk Pro Ext" panose="02000504040000020003" pitchFamily="2" charset="0"/>
            </a:endParaRPr>
          </a:p>
        </p:txBody>
      </p:sp>
    </p:spTree>
    <p:extLst>
      <p:ext uri="{BB962C8B-B14F-4D97-AF65-F5344CB8AC3E}">
        <p14:creationId xmlns:p14="http://schemas.microsoft.com/office/powerpoint/2010/main" val="3447051483"/>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_Slide_2">
    <p:spTree>
      <p:nvGrpSpPr>
        <p:cNvPr id="1" name=""/>
        <p:cNvGrpSpPr/>
        <p:nvPr/>
      </p:nvGrpSpPr>
      <p:grpSpPr>
        <a:xfrm>
          <a:off x="0" y="0"/>
          <a:ext cx="0" cy="0"/>
          <a:chOff x="0" y="0"/>
          <a:chExt cx="0" cy="0"/>
        </a:xfrm>
      </p:grpSpPr>
      <p:pic>
        <p:nvPicPr>
          <p:cNvPr id="3" name="Picture 2" descr="Logo&#10;&#10;Description automatically generated with low confidence">
            <a:extLst>
              <a:ext uri="{FF2B5EF4-FFF2-40B4-BE49-F238E27FC236}">
                <a16:creationId xmlns:a16="http://schemas.microsoft.com/office/drawing/2014/main" id="{5ED07B7F-30E6-0E40-82B9-C5A5B19EC5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93100" y="0"/>
            <a:ext cx="3898900" cy="685800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676716" y="1629497"/>
            <a:ext cx="7448388" cy="1984552"/>
          </a:xfrm>
        </p:spPr>
        <p:txBody>
          <a:bodyPr anchor="t">
            <a:noAutofit/>
          </a:bodyPr>
          <a:lstStyle>
            <a:lvl1pPr algn="l">
              <a:lnSpc>
                <a:spcPts val="6400"/>
              </a:lnSpc>
              <a:defRPr sz="5350">
                <a:solidFill>
                  <a:schemeClr val="tx1"/>
                </a:solidFill>
                <a:latin typeface="Akzidenz-Grotesk Pro Bold Ext" panose="02000805060000020004" pitchFamily="2" charset="0"/>
              </a:defRPr>
            </a:lvl1pPr>
          </a:lstStyle>
          <a:p>
            <a:r>
              <a:rPr lang="en-US"/>
              <a:t>CLICK TO EDIT </a:t>
            </a:r>
            <a:br>
              <a:rPr lang="en-US"/>
            </a:br>
            <a:r>
              <a:rPr lang="en-US"/>
              <a:t>MASTER TITLE</a:t>
            </a:r>
          </a:p>
        </p:txBody>
      </p:sp>
      <p:pic>
        <p:nvPicPr>
          <p:cNvPr id="14" name="Graphic 13">
            <a:extLst>
              <a:ext uri="{FF2B5EF4-FFF2-40B4-BE49-F238E27FC236}">
                <a16:creationId xmlns:a16="http://schemas.microsoft.com/office/drawing/2014/main" id="{01EE7AC0-8D5E-7D47-ABEF-0ED52A82DB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68645" y="618872"/>
            <a:ext cx="1042416" cy="1042416"/>
          </a:xfrm>
          <a:prstGeom prst="rect">
            <a:avLst/>
          </a:prstGeom>
        </p:spPr>
      </p:pic>
      <p:pic>
        <p:nvPicPr>
          <p:cNvPr id="15" name="Graphic 14">
            <a:extLst>
              <a:ext uri="{FF2B5EF4-FFF2-40B4-BE49-F238E27FC236}">
                <a16:creationId xmlns:a16="http://schemas.microsoft.com/office/drawing/2014/main" id="{7C5790C4-EA63-3541-8F6C-FC4880B651C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9245128" y="2153689"/>
            <a:ext cx="1234440" cy="945528"/>
          </a:xfrm>
          <a:prstGeom prst="rect">
            <a:avLst/>
          </a:prstGeom>
        </p:spPr>
      </p:pic>
      <p:grpSp>
        <p:nvGrpSpPr>
          <p:cNvPr id="24" name="Group 23">
            <a:extLst>
              <a:ext uri="{FF2B5EF4-FFF2-40B4-BE49-F238E27FC236}">
                <a16:creationId xmlns:a16="http://schemas.microsoft.com/office/drawing/2014/main" id="{9D9C2C83-10CD-B147-A8FF-779EF8DFDA54}"/>
              </a:ext>
            </a:extLst>
          </p:cNvPr>
          <p:cNvGrpSpPr/>
          <p:nvPr userDrawn="1"/>
        </p:nvGrpSpPr>
        <p:grpSpPr>
          <a:xfrm>
            <a:off x="10672498" y="3968497"/>
            <a:ext cx="640080" cy="852348"/>
            <a:chOff x="5847949" y="3100291"/>
            <a:chExt cx="640080" cy="852348"/>
          </a:xfrm>
        </p:grpSpPr>
        <p:sp>
          <p:nvSpPr>
            <p:cNvPr id="18" name="Freeform 17">
              <a:extLst>
                <a:ext uri="{FF2B5EF4-FFF2-40B4-BE49-F238E27FC236}">
                  <a16:creationId xmlns:a16="http://schemas.microsoft.com/office/drawing/2014/main" id="{1739AFA7-6374-BA4C-AF59-0574FA39E2FE}"/>
                </a:ext>
              </a:extLst>
            </p:cNvPr>
            <p:cNvSpPr/>
            <p:nvPr/>
          </p:nvSpPr>
          <p:spPr>
            <a:xfrm>
              <a:off x="5847949" y="3100291"/>
              <a:ext cx="325150" cy="533150"/>
            </a:xfrm>
            <a:custGeom>
              <a:avLst/>
              <a:gdLst>
                <a:gd name="connsiteX0" fmla="*/ 169724 w 250134"/>
                <a:gd name="connsiteY0" fmla="*/ 410147 h 410146"/>
                <a:gd name="connsiteX1" fmla="*/ 0 w 250134"/>
                <a:gd name="connsiteY1" fmla="*/ 125158 h 410146"/>
                <a:gd name="connsiteX2" fmla="*/ 78516 w 250134"/>
                <a:gd name="connsiteY2" fmla="*/ 0 h 410146"/>
                <a:gd name="connsiteX3" fmla="*/ 250134 w 250134"/>
                <a:gd name="connsiteY3" fmla="*/ 284321 h 410146"/>
                <a:gd name="connsiteX4" fmla="*/ 234980 w 250134"/>
                <a:gd name="connsiteY4" fmla="*/ 293561 h 410146"/>
                <a:gd name="connsiteX5" fmla="*/ 78232 w 250134"/>
                <a:gd name="connsiteY5" fmla="*/ 33909 h 410146"/>
                <a:gd name="connsiteX6" fmla="*/ 20837 w 250134"/>
                <a:gd name="connsiteY6" fmla="*/ 125349 h 410146"/>
                <a:gd name="connsiteX7" fmla="*/ 184972 w 250134"/>
                <a:gd name="connsiteY7" fmla="*/ 401003 h 410146"/>
                <a:gd name="connsiteX8" fmla="*/ 169724 w 250134"/>
                <a:gd name="connsiteY8" fmla="*/ 410147 h 41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34" h="410146">
                  <a:moveTo>
                    <a:pt x="169724" y="410147"/>
                  </a:moveTo>
                  <a:lnTo>
                    <a:pt x="0" y="125158"/>
                  </a:lnTo>
                  <a:lnTo>
                    <a:pt x="78516" y="0"/>
                  </a:lnTo>
                  <a:lnTo>
                    <a:pt x="250134" y="284321"/>
                  </a:lnTo>
                  <a:lnTo>
                    <a:pt x="234980" y="293561"/>
                  </a:lnTo>
                  <a:lnTo>
                    <a:pt x="78232" y="33909"/>
                  </a:lnTo>
                  <a:lnTo>
                    <a:pt x="20837" y="125349"/>
                  </a:lnTo>
                  <a:lnTo>
                    <a:pt x="184972" y="401003"/>
                  </a:lnTo>
                  <a:lnTo>
                    <a:pt x="169724" y="410147"/>
                  </a:lnTo>
                  <a:close/>
                </a:path>
              </a:pathLst>
            </a:custGeom>
            <a:solidFill>
              <a:schemeClr val="bg2"/>
            </a:solidFill>
            <a:ln w="9364"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4EFAA343-74F4-CD49-AC50-C28EA2E012FA}"/>
                </a:ext>
              </a:extLst>
            </p:cNvPr>
            <p:cNvSpPr/>
            <p:nvPr/>
          </p:nvSpPr>
          <p:spPr>
            <a:xfrm>
              <a:off x="6157709" y="3621431"/>
              <a:ext cx="257805" cy="331206"/>
            </a:xfrm>
            <a:custGeom>
              <a:avLst/>
              <a:gdLst>
                <a:gd name="connsiteX0" fmla="*/ 77569 w 198326"/>
                <a:gd name="connsiteY0" fmla="*/ 254794 h 254793"/>
                <a:gd name="connsiteX1" fmla="*/ 0 w 198326"/>
                <a:gd name="connsiteY1" fmla="*/ 124396 h 254793"/>
                <a:gd name="connsiteX2" fmla="*/ 15249 w 198326"/>
                <a:gd name="connsiteY2" fmla="*/ 115252 h 254793"/>
                <a:gd name="connsiteX3" fmla="*/ 84294 w 198326"/>
                <a:gd name="connsiteY3" fmla="*/ 231267 h 254793"/>
                <a:gd name="connsiteX4" fmla="*/ 173228 w 198326"/>
                <a:gd name="connsiteY4" fmla="*/ 185261 h 254793"/>
                <a:gd name="connsiteX5" fmla="*/ 67056 w 198326"/>
                <a:gd name="connsiteY5" fmla="*/ 9334 h 254793"/>
                <a:gd name="connsiteX6" fmla="*/ 82210 w 198326"/>
                <a:gd name="connsiteY6" fmla="*/ 0 h 254793"/>
                <a:gd name="connsiteX7" fmla="*/ 198327 w 198326"/>
                <a:gd name="connsiteY7" fmla="*/ 192405 h 254793"/>
                <a:gd name="connsiteX8" fmla="*/ 77569 w 198326"/>
                <a:gd name="connsiteY8" fmla="*/ 254794 h 2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326" h="254793">
                  <a:moveTo>
                    <a:pt x="77569" y="254794"/>
                  </a:moveTo>
                  <a:lnTo>
                    <a:pt x="0" y="124396"/>
                  </a:lnTo>
                  <a:lnTo>
                    <a:pt x="15249" y="115252"/>
                  </a:lnTo>
                  <a:lnTo>
                    <a:pt x="84294" y="231267"/>
                  </a:lnTo>
                  <a:lnTo>
                    <a:pt x="173228" y="185261"/>
                  </a:lnTo>
                  <a:lnTo>
                    <a:pt x="67056" y="9334"/>
                  </a:lnTo>
                  <a:lnTo>
                    <a:pt x="82210" y="0"/>
                  </a:lnTo>
                  <a:lnTo>
                    <a:pt x="198327" y="192405"/>
                  </a:lnTo>
                  <a:lnTo>
                    <a:pt x="77569" y="254794"/>
                  </a:lnTo>
                  <a:close/>
                </a:path>
              </a:pathLst>
            </a:custGeom>
            <a:solidFill>
              <a:schemeClr val="bg2"/>
            </a:solidFill>
            <a:ln w="9364"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F8A40D5C-0E54-7F4F-B289-165739D9022C}"/>
                </a:ext>
              </a:extLst>
            </p:cNvPr>
            <p:cNvSpPr/>
            <p:nvPr/>
          </p:nvSpPr>
          <p:spPr>
            <a:xfrm>
              <a:off x="5920588" y="3100291"/>
              <a:ext cx="567441" cy="852348"/>
            </a:xfrm>
            <a:custGeom>
              <a:avLst/>
              <a:gdLst>
                <a:gd name="connsiteX0" fmla="*/ 121136 w 436526"/>
                <a:gd name="connsiteY0" fmla="*/ 655701 h 655701"/>
                <a:gd name="connsiteX1" fmla="*/ 0 w 436526"/>
                <a:gd name="connsiteY1" fmla="*/ 593312 h 655701"/>
                <a:gd name="connsiteX2" fmla="*/ 357916 w 436526"/>
                <a:gd name="connsiteY2" fmla="*/ 0 h 655701"/>
                <a:gd name="connsiteX3" fmla="*/ 436527 w 436526"/>
                <a:gd name="connsiteY3" fmla="*/ 125158 h 655701"/>
                <a:gd name="connsiteX4" fmla="*/ 25004 w 436526"/>
                <a:gd name="connsiteY4" fmla="*/ 585883 h 655701"/>
                <a:gd name="connsiteX5" fmla="*/ 114033 w 436526"/>
                <a:gd name="connsiteY5" fmla="*/ 631889 h 655701"/>
                <a:gd name="connsiteX6" fmla="*/ 415785 w 436526"/>
                <a:gd name="connsiteY6" fmla="*/ 125349 h 655701"/>
                <a:gd name="connsiteX7" fmla="*/ 358390 w 436526"/>
                <a:gd name="connsiteY7" fmla="*/ 33909 h 65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6526" h="655701">
                  <a:moveTo>
                    <a:pt x="121136" y="655701"/>
                  </a:moveTo>
                  <a:lnTo>
                    <a:pt x="0" y="593312"/>
                  </a:lnTo>
                  <a:lnTo>
                    <a:pt x="357916" y="0"/>
                  </a:lnTo>
                  <a:lnTo>
                    <a:pt x="436527" y="125158"/>
                  </a:lnTo>
                  <a:close/>
                  <a:moveTo>
                    <a:pt x="25004" y="585883"/>
                  </a:moveTo>
                  <a:lnTo>
                    <a:pt x="114033" y="631889"/>
                  </a:lnTo>
                  <a:lnTo>
                    <a:pt x="415785" y="125349"/>
                  </a:lnTo>
                  <a:lnTo>
                    <a:pt x="358390" y="33909"/>
                  </a:lnTo>
                  <a:close/>
                </a:path>
              </a:pathLst>
            </a:custGeom>
            <a:solidFill>
              <a:schemeClr val="bg2"/>
            </a:solidFill>
            <a:ln w="9364"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B7574645-C5F2-D745-9509-8033D1784729}"/>
                </a:ext>
              </a:extLst>
            </p:cNvPr>
            <p:cNvSpPr/>
            <p:nvPr/>
          </p:nvSpPr>
          <p:spPr>
            <a:xfrm>
              <a:off x="5951243" y="3101777"/>
              <a:ext cx="436446" cy="23277"/>
            </a:xfrm>
            <a:custGeom>
              <a:avLst/>
              <a:gdLst>
                <a:gd name="connsiteX0" fmla="*/ 0 w 335753"/>
                <a:gd name="connsiteY0" fmla="*/ 0 h 17907"/>
                <a:gd name="connsiteX1" fmla="*/ 335754 w 335753"/>
                <a:gd name="connsiteY1" fmla="*/ 0 h 17907"/>
                <a:gd name="connsiteX2" fmla="*/ 335754 w 335753"/>
                <a:gd name="connsiteY2" fmla="*/ 17907 h 17907"/>
                <a:gd name="connsiteX3" fmla="*/ 0 w 335753"/>
                <a:gd name="connsiteY3" fmla="*/ 17907 h 17907"/>
              </a:gdLst>
              <a:ahLst/>
              <a:cxnLst>
                <a:cxn ang="0">
                  <a:pos x="connsiteX0" y="connsiteY0"/>
                </a:cxn>
                <a:cxn ang="0">
                  <a:pos x="connsiteX1" y="connsiteY1"/>
                </a:cxn>
                <a:cxn ang="0">
                  <a:pos x="connsiteX2" y="connsiteY2"/>
                </a:cxn>
                <a:cxn ang="0">
                  <a:pos x="connsiteX3" y="connsiteY3"/>
                </a:cxn>
              </a:cxnLst>
              <a:rect l="l" t="t" r="r" b="b"/>
              <a:pathLst>
                <a:path w="335753" h="17907">
                  <a:moveTo>
                    <a:pt x="0" y="0"/>
                  </a:moveTo>
                  <a:lnTo>
                    <a:pt x="335754" y="0"/>
                  </a:lnTo>
                  <a:lnTo>
                    <a:pt x="335754" y="17907"/>
                  </a:lnTo>
                  <a:lnTo>
                    <a:pt x="0" y="17907"/>
                  </a:lnTo>
                  <a:close/>
                </a:path>
              </a:pathLst>
            </a:custGeom>
            <a:solidFill>
              <a:schemeClr val="bg2"/>
            </a:solidFill>
            <a:ln w="9364"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2EAE3017-741F-E546-9F17-75AE94C7533B}"/>
                </a:ext>
              </a:extLst>
            </p:cNvPr>
            <p:cNvSpPr/>
            <p:nvPr/>
          </p:nvSpPr>
          <p:spPr>
            <a:xfrm>
              <a:off x="6026222" y="3237355"/>
              <a:ext cx="281936" cy="23277"/>
            </a:xfrm>
            <a:custGeom>
              <a:avLst/>
              <a:gdLst>
                <a:gd name="connsiteX0" fmla="*/ 0 w 216890"/>
                <a:gd name="connsiteY0" fmla="*/ 0 h 17907"/>
                <a:gd name="connsiteX1" fmla="*/ 216890 w 216890"/>
                <a:gd name="connsiteY1" fmla="*/ 0 h 17907"/>
                <a:gd name="connsiteX2" fmla="*/ 216890 w 216890"/>
                <a:gd name="connsiteY2" fmla="*/ 17907 h 17907"/>
                <a:gd name="connsiteX3" fmla="*/ 0 w 216890"/>
                <a:gd name="connsiteY3" fmla="*/ 17907 h 17907"/>
              </a:gdLst>
              <a:ahLst/>
              <a:cxnLst>
                <a:cxn ang="0">
                  <a:pos x="connsiteX0" y="connsiteY0"/>
                </a:cxn>
                <a:cxn ang="0">
                  <a:pos x="connsiteX1" y="connsiteY1"/>
                </a:cxn>
                <a:cxn ang="0">
                  <a:pos x="connsiteX2" y="connsiteY2"/>
                </a:cxn>
                <a:cxn ang="0">
                  <a:pos x="connsiteX3" y="connsiteY3"/>
                </a:cxn>
              </a:cxnLst>
              <a:rect l="l" t="t" r="r" b="b"/>
              <a:pathLst>
                <a:path w="216890" h="17907">
                  <a:moveTo>
                    <a:pt x="0" y="0"/>
                  </a:moveTo>
                  <a:lnTo>
                    <a:pt x="216890" y="0"/>
                  </a:lnTo>
                  <a:lnTo>
                    <a:pt x="216890" y="17907"/>
                  </a:lnTo>
                  <a:lnTo>
                    <a:pt x="0" y="17907"/>
                  </a:lnTo>
                  <a:close/>
                </a:path>
              </a:pathLst>
            </a:custGeom>
            <a:solidFill>
              <a:schemeClr val="bg2"/>
            </a:solidFill>
            <a:ln w="9364" cap="flat">
              <a:noFill/>
              <a:prstDash val="solid"/>
              <a:miter/>
            </a:ln>
          </p:spPr>
          <p:txBody>
            <a:bodyPr rtlCol="0" anchor="ctr"/>
            <a:lstStyle/>
            <a:p>
              <a:endParaRPr lang="en-US" dirty="0"/>
            </a:p>
          </p:txBody>
        </p:sp>
      </p:grpSp>
      <p:grpSp>
        <p:nvGrpSpPr>
          <p:cNvPr id="9" name="Group 8">
            <a:extLst>
              <a:ext uri="{FF2B5EF4-FFF2-40B4-BE49-F238E27FC236}">
                <a16:creationId xmlns:a16="http://schemas.microsoft.com/office/drawing/2014/main" id="{2578BFF2-3721-5B45-8D9E-0F1ADA2E8486}"/>
              </a:ext>
            </a:extLst>
          </p:cNvPr>
          <p:cNvGrpSpPr>
            <a:grpSpLocks noChangeAspect="1"/>
          </p:cNvGrpSpPr>
          <p:nvPr userDrawn="1"/>
        </p:nvGrpSpPr>
        <p:grpSpPr>
          <a:xfrm>
            <a:off x="9428118" y="5189959"/>
            <a:ext cx="896112" cy="874082"/>
            <a:chOff x="6866799" y="2394507"/>
            <a:chExt cx="1230396" cy="1200147"/>
          </a:xfrm>
        </p:grpSpPr>
        <p:sp>
          <p:nvSpPr>
            <p:cNvPr id="10" name="Freeform 9">
              <a:extLst>
                <a:ext uri="{FF2B5EF4-FFF2-40B4-BE49-F238E27FC236}">
                  <a16:creationId xmlns:a16="http://schemas.microsoft.com/office/drawing/2014/main" id="{A0B767A7-BED1-EB4C-BB8F-35554F4D2B8D}"/>
                </a:ext>
              </a:extLst>
            </p:cNvPr>
            <p:cNvSpPr/>
            <p:nvPr/>
          </p:nvSpPr>
          <p:spPr>
            <a:xfrm>
              <a:off x="6866799" y="2394507"/>
              <a:ext cx="1230396" cy="1200147"/>
            </a:xfrm>
            <a:custGeom>
              <a:avLst/>
              <a:gdLst>
                <a:gd name="connsiteX0" fmla="*/ 512775 w 1230396"/>
                <a:gd name="connsiteY0" fmla="*/ 1130921 h 1200147"/>
                <a:gd name="connsiteX1" fmla="*/ 70277 w 1230396"/>
                <a:gd name="connsiteY1" fmla="*/ 663687 h 1200147"/>
                <a:gd name="connsiteX2" fmla="*/ 56097 w 1230396"/>
                <a:gd name="connsiteY2" fmla="*/ 204447 h 1200147"/>
                <a:gd name="connsiteX3" fmla="*/ 208835 w 1230396"/>
                <a:gd name="connsiteY3" fmla="*/ 54258 h 1200147"/>
                <a:gd name="connsiteX4" fmla="*/ 411120 w 1230396"/>
                <a:gd name="connsiteY4" fmla="*/ 0 h 1200147"/>
                <a:gd name="connsiteX5" fmla="*/ 447511 w 1230396"/>
                <a:gd name="connsiteY5" fmla="*/ 1701 h 1200147"/>
                <a:gd name="connsiteX6" fmla="*/ 615284 w 1230396"/>
                <a:gd name="connsiteY6" fmla="*/ 81303 h 1200147"/>
                <a:gd name="connsiteX7" fmla="*/ 782886 w 1230396"/>
                <a:gd name="connsiteY7" fmla="*/ 1701 h 1200147"/>
                <a:gd name="connsiteX8" fmla="*/ 819277 w 1230396"/>
                <a:gd name="connsiteY8" fmla="*/ 0 h 1200147"/>
                <a:gd name="connsiteX9" fmla="*/ 1021561 w 1230396"/>
                <a:gd name="connsiteY9" fmla="*/ 54258 h 1200147"/>
                <a:gd name="connsiteX10" fmla="*/ 1174300 w 1230396"/>
                <a:gd name="connsiteY10" fmla="*/ 204447 h 1200147"/>
                <a:gd name="connsiteX11" fmla="*/ 1160119 w 1230396"/>
                <a:gd name="connsiteY11" fmla="*/ 663687 h 1200147"/>
                <a:gd name="connsiteX12" fmla="*/ 717793 w 1230396"/>
                <a:gd name="connsiteY12" fmla="*/ 1130921 h 1200147"/>
                <a:gd name="connsiteX13" fmla="*/ 615284 w 1230396"/>
                <a:gd name="connsiteY13" fmla="*/ 1200148 h 120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0396" h="1200147">
                  <a:moveTo>
                    <a:pt x="512775" y="1130921"/>
                  </a:moveTo>
                  <a:cubicBezTo>
                    <a:pt x="500644" y="1123097"/>
                    <a:pt x="222332" y="933788"/>
                    <a:pt x="70277" y="663687"/>
                  </a:cubicBezTo>
                  <a:cubicBezTo>
                    <a:pt x="-18222" y="507205"/>
                    <a:pt x="-23348" y="340518"/>
                    <a:pt x="56097" y="204447"/>
                  </a:cubicBezTo>
                  <a:cubicBezTo>
                    <a:pt x="92979" y="141977"/>
                    <a:pt x="145635" y="90200"/>
                    <a:pt x="208835" y="54258"/>
                  </a:cubicBezTo>
                  <a:cubicBezTo>
                    <a:pt x="270377" y="18966"/>
                    <a:pt x="340100" y="265"/>
                    <a:pt x="411120" y="0"/>
                  </a:cubicBezTo>
                  <a:cubicBezTo>
                    <a:pt x="423250" y="0"/>
                    <a:pt x="435551" y="0"/>
                    <a:pt x="447511" y="1701"/>
                  </a:cubicBezTo>
                  <a:cubicBezTo>
                    <a:pt x="508845" y="7484"/>
                    <a:pt x="560612" y="34188"/>
                    <a:pt x="615284" y="81303"/>
                  </a:cubicBezTo>
                  <a:cubicBezTo>
                    <a:pt x="658660" y="34123"/>
                    <a:pt x="718760" y="5579"/>
                    <a:pt x="782886" y="1701"/>
                  </a:cubicBezTo>
                  <a:cubicBezTo>
                    <a:pt x="794845" y="510"/>
                    <a:pt x="807147" y="0"/>
                    <a:pt x="819277" y="0"/>
                  </a:cubicBezTo>
                  <a:cubicBezTo>
                    <a:pt x="890300" y="241"/>
                    <a:pt x="960028" y="18945"/>
                    <a:pt x="1021561" y="54258"/>
                  </a:cubicBezTo>
                  <a:cubicBezTo>
                    <a:pt x="1084762" y="90200"/>
                    <a:pt x="1137417" y="141977"/>
                    <a:pt x="1174300" y="204447"/>
                  </a:cubicBezTo>
                  <a:cubicBezTo>
                    <a:pt x="1253744" y="340518"/>
                    <a:pt x="1248619" y="507205"/>
                    <a:pt x="1160119" y="663687"/>
                  </a:cubicBezTo>
                  <a:cubicBezTo>
                    <a:pt x="1008235" y="933788"/>
                    <a:pt x="729752" y="1123097"/>
                    <a:pt x="717793" y="1130921"/>
                  </a:cubicBezTo>
                  <a:lnTo>
                    <a:pt x="615284" y="1200148"/>
                  </a:lnTo>
                  <a:close/>
                </a:path>
              </a:pathLst>
            </a:custGeom>
            <a:noFill/>
            <a:ln w="28575" cap="flat">
              <a:solidFill>
                <a:schemeClr val="bg2"/>
              </a:solidFill>
              <a:prstDash val="solid"/>
              <a:miter/>
            </a:ln>
          </p:spPr>
          <p:txBody>
            <a:bodyPr rtlCol="0" anchor="ctr"/>
            <a:lstStyle/>
            <a:p>
              <a:endParaRPr lang="en-US" dirty="0"/>
            </a:p>
          </p:txBody>
        </p:sp>
        <p:sp>
          <p:nvSpPr>
            <p:cNvPr id="11" name="Freeform 10">
              <a:extLst>
                <a:ext uri="{FF2B5EF4-FFF2-40B4-BE49-F238E27FC236}">
                  <a16:creationId xmlns:a16="http://schemas.microsoft.com/office/drawing/2014/main" id="{294452B0-883B-CD49-925C-1DDB277E8E8A}"/>
                </a:ext>
              </a:extLst>
            </p:cNvPr>
            <p:cNvSpPr/>
            <p:nvPr/>
          </p:nvSpPr>
          <p:spPr>
            <a:xfrm>
              <a:off x="7050134" y="2577099"/>
              <a:ext cx="863726" cy="797120"/>
            </a:xfrm>
            <a:custGeom>
              <a:avLst/>
              <a:gdLst>
                <a:gd name="connsiteX0" fmla="*/ 616977 w 863726"/>
                <a:gd name="connsiteY0" fmla="*/ 935 h 797120"/>
                <a:gd name="connsiteX1" fmla="*/ 430582 w 863726"/>
                <a:gd name="connsiteY1" fmla="*/ 105029 h 797120"/>
                <a:gd name="connsiteX2" fmla="*/ 246749 w 863726"/>
                <a:gd name="connsiteY2" fmla="*/ 935 h 797120"/>
                <a:gd name="connsiteX3" fmla="*/ 46856 w 863726"/>
                <a:gd name="connsiteY3" fmla="*/ 392139 h 797120"/>
                <a:gd name="connsiteX4" fmla="*/ 431949 w 863726"/>
                <a:gd name="connsiteY4" fmla="*/ 797121 h 797120"/>
                <a:gd name="connsiteX5" fmla="*/ 816870 w 863726"/>
                <a:gd name="connsiteY5" fmla="*/ 391629 h 797120"/>
                <a:gd name="connsiteX6" fmla="*/ 616977 w 863726"/>
                <a:gd name="connsiteY6" fmla="*/ 935 h 79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726" h="797120">
                  <a:moveTo>
                    <a:pt x="616977" y="935"/>
                  </a:moveTo>
                  <a:cubicBezTo>
                    <a:pt x="536679" y="8589"/>
                    <a:pt x="475344" y="59105"/>
                    <a:pt x="430582" y="105029"/>
                  </a:cubicBezTo>
                  <a:cubicBezTo>
                    <a:pt x="388040" y="56384"/>
                    <a:pt x="329952" y="8759"/>
                    <a:pt x="246749" y="935"/>
                  </a:cubicBezTo>
                  <a:cubicBezTo>
                    <a:pt x="91277" y="-13863"/>
                    <a:pt x="-86406" y="155715"/>
                    <a:pt x="46856" y="392139"/>
                  </a:cubicBezTo>
                  <a:cubicBezTo>
                    <a:pt x="180118" y="628563"/>
                    <a:pt x="431949" y="797121"/>
                    <a:pt x="431949" y="797121"/>
                  </a:cubicBezTo>
                  <a:cubicBezTo>
                    <a:pt x="431949" y="797121"/>
                    <a:pt x="683608" y="627032"/>
                    <a:pt x="816870" y="391629"/>
                  </a:cubicBezTo>
                  <a:cubicBezTo>
                    <a:pt x="950132" y="156226"/>
                    <a:pt x="772449" y="-14203"/>
                    <a:pt x="616977" y="935"/>
                  </a:cubicBezTo>
                  <a:close/>
                </a:path>
              </a:pathLst>
            </a:custGeom>
            <a:noFill/>
            <a:ln w="28575" cap="flat">
              <a:solidFill>
                <a:schemeClr val="bg2"/>
              </a:solidFill>
              <a:prstDash val="solid"/>
              <a:miter/>
            </a:ln>
          </p:spPr>
          <p:txBody>
            <a:bodyPr rtlCol="0" anchor="ctr"/>
            <a:lstStyle/>
            <a:p>
              <a:endParaRPr lang="en-US" dirty="0"/>
            </a:p>
          </p:txBody>
        </p:sp>
        <p:sp>
          <p:nvSpPr>
            <p:cNvPr id="12" name="Freeform 11">
              <a:extLst>
                <a:ext uri="{FF2B5EF4-FFF2-40B4-BE49-F238E27FC236}">
                  <a16:creationId xmlns:a16="http://schemas.microsoft.com/office/drawing/2014/main" id="{7B1F992F-7F9F-5C49-A0E1-5C6A7360D458}"/>
                </a:ext>
              </a:extLst>
            </p:cNvPr>
            <p:cNvSpPr/>
            <p:nvPr/>
          </p:nvSpPr>
          <p:spPr>
            <a:xfrm>
              <a:off x="7312030" y="2681957"/>
              <a:ext cx="337807" cy="423285"/>
            </a:xfrm>
            <a:custGeom>
              <a:avLst/>
              <a:gdLst>
                <a:gd name="connsiteX0" fmla="*/ 333555 w 337807"/>
                <a:gd name="connsiteY0" fmla="*/ 224007 h 423285"/>
                <a:gd name="connsiteX1" fmla="*/ 168857 w 337807"/>
                <a:gd name="connsiteY1" fmla="*/ 0 h 423285"/>
                <a:gd name="connsiteX2" fmla="*/ 4330 w 337807"/>
                <a:gd name="connsiteY2" fmla="*/ 223837 h 423285"/>
                <a:gd name="connsiteX3" fmla="*/ 168857 w 337807"/>
                <a:gd name="connsiteY3" fmla="*/ 423181 h 423285"/>
                <a:gd name="connsiteX4" fmla="*/ 337705 w 337807"/>
                <a:gd name="connsiteY4" fmla="*/ 266613 h 423285"/>
                <a:gd name="connsiteX5" fmla="*/ 333555 w 337807"/>
                <a:gd name="connsiteY5" fmla="*/ 224007 h 4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07" h="423285">
                  <a:moveTo>
                    <a:pt x="333555" y="224007"/>
                  </a:moveTo>
                  <a:cubicBezTo>
                    <a:pt x="308782" y="125696"/>
                    <a:pt x="168857" y="0"/>
                    <a:pt x="168857" y="0"/>
                  </a:cubicBezTo>
                  <a:cubicBezTo>
                    <a:pt x="168857" y="0"/>
                    <a:pt x="29103" y="125526"/>
                    <a:pt x="4330" y="223837"/>
                  </a:cubicBezTo>
                  <a:cubicBezTo>
                    <a:pt x="-20443" y="322148"/>
                    <a:pt x="64639" y="423181"/>
                    <a:pt x="168857" y="423181"/>
                  </a:cubicBezTo>
                  <a:cubicBezTo>
                    <a:pt x="258911" y="426365"/>
                    <a:pt x="334507" y="356267"/>
                    <a:pt x="337705" y="266613"/>
                  </a:cubicBezTo>
                  <a:cubicBezTo>
                    <a:pt x="338216" y="252291"/>
                    <a:pt x="336820" y="237965"/>
                    <a:pt x="333555" y="224007"/>
                  </a:cubicBezTo>
                  <a:close/>
                </a:path>
              </a:pathLst>
            </a:custGeom>
            <a:noFill/>
            <a:ln w="28575" cap="flat">
              <a:solidFill>
                <a:schemeClr val="bg2"/>
              </a:solidFill>
              <a:prstDash val="solid"/>
              <a:miter/>
            </a:ln>
          </p:spPr>
          <p:txBody>
            <a:bodyPr rtlCol="0" anchor="ctr"/>
            <a:lstStyle/>
            <a:p>
              <a:endParaRPr lang="en-US" dirty="0"/>
            </a:p>
          </p:txBody>
        </p:sp>
      </p:grpSp>
      <p:sp>
        <p:nvSpPr>
          <p:cNvPr id="17" name="TextBox 16">
            <a:extLst>
              <a:ext uri="{FF2B5EF4-FFF2-40B4-BE49-F238E27FC236}">
                <a16:creationId xmlns:a16="http://schemas.microsoft.com/office/drawing/2014/main" id="{76750517-6E85-9648-A708-C203BE45DE24}"/>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975714946"/>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_Slide_2_no_icons">
    <p:spTree>
      <p:nvGrpSpPr>
        <p:cNvPr id="1" name=""/>
        <p:cNvGrpSpPr/>
        <p:nvPr/>
      </p:nvGrpSpPr>
      <p:grpSpPr>
        <a:xfrm>
          <a:off x="0" y="0"/>
          <a:ext cx="0" cy="0"/>
          <a:chOff x="0" y="0"/>
          <a:chExt cx="0" cy="0"/>
        </a:xfrm>
      </p:grpSpPr>
      <p:pic>
        <p:nvPicPr>
          <p:cNvPr id="3" name="Picture 2" descr="Logo&#10;&#10;Description automatically generated with low confidence">
            <a:extLst>
              <a:ext uri="{FF2B5EF4-FFF2-40B4-BE49-F238E27FC236}">
                <a16:creationId xmlns:a16="http://schemas.microsoft.com/office/drawing/2014/main" id="{5ED07B7F-30E6-0E40-82B9-C5A5B19EC5E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293100" y="0"/>
            <a:ext cx="3898900" cy="685800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676716" y="1629497"/>
            <a:ext cx="7448388" cy="1984552"/>
          </a:xfrm>
        </p:spPr>
        <p:txBody>
          <a:bodyPr anchor="t">
            <a:noAutofit/>
          </a:bodyPr>
          <a:lstStyle>
            <a:lvl1pPr algn="l">
              <a:lnSpc>
                <a:spcPts val="6400"/>
              </a:lnSpc>
              <a:defRPr sz="5350">
                <a:solidFill>
                  <a:schemeClr val="tx1"/>
                </a:solidFill>
                <a:latin typeface="Akzidenz-Grotesk Pro Bold Ext" panose="02000805060000020004" pitchFamily="2" charset="0"/>
              </a:defRPr>
            </a:lvl1pPr>
          </a:lstStyle>
          <a:p>
            <a:r>
              <a:rPr lang="en-US"/>
              <a:t>CLICK TO EDIT </a:t>
            </a:r>
            <a:br>
              <a:rPr lang="en-US"/>
            </a:br>
            <a:r>
              <a:rPr lang="en-US"/>
              <a:t>MASTER TITLE</a:t>
            </a:r>
          </a:p>
        </p:txBody>
      </p:sp>
      <p:sp>
        <p:nvSpPr>
          <p:cNvPr id="5" name="TextBox 4">
            <a:extLst>
              <a:ext uri="{FF2B5EF4-FFF2-40B4-BE49-F238E27FC236}">
                <a16:creationId xmlns:a16="http://schemas.microsoft.com/office/drawing/2014/main" id="{C620BF3E-34DD-A149-8713-497F19A28FD2}"/>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2724443962"/>
      </p:ext>
    </p:extLst>
  </p:cSld>
  <p:clrMapOvr>
    <a:masterClrMapping/>
  </p:clrMapOvr>
  <p:transition spd="slow">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ork_Divider_Slide_2">
    <p:bg>
      <p:bgPr>
        <a:solidFill>
          <a:schemeClr val="bg1"/>
        </a:solidFill>
        <a:effectLst/>
      </p:bgPr>
    </p:bg>
    <p:spTree>
      <p:nvGrpSpPr>
        <p:cNvPr id="1" name=""/>
        <p:cNvGrpSpPr/>
        <p:nvPr/>
      </p:nvGrpSpPr>
      <p:grpSpPr>
        <a:xfrm>
          <a:off x="0" y="0"/>
          <a:ext cx="0" cy="0"/>
          <a:chOff x="0" y="0"/>
          <a:chExt cx="0" cy="0"/>
        </a:xfrm>
      </p:grpSpPr>
      <p:sp>
        <p:nvSpPr>
          <p:cNvPr id="173" name="Slide Number Placeholder 3">
            <a:extLst>
              <a:ext uri="{FF2B5EF4-FFF2-40B4-BE49-F238E27FC236}">
                <a16:creationId xmlns:a16="http://schemas.microsoft.com/office/drawing/2014/main" id="{8B40897D-5A8E-6344-B134-38BC71DF0839}"/>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86" name="Graphic 185">
            <a:extLst>
              <a:ext uri="{FF2B5EF4-FFF2-40B4-BE49-F238E27FC236}">
                <a16:creationId xmlns:a16="http://schemas.microsoft.com/office/drawing/2014/main" id="{0C21E66B-72EA-C045-AF6E-B8CEBE14182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87" name="Text Placeholder 10">
            <a:extLst>
              <a:ext uri="{FF2B5EF4-FFF2-40B4-BE49-F238E27FC236}">
                <a16:creationId xmlns:a16="http://schemas.microsoft.com/office/drawing/2014/main" id="{69CB4474-308D-B348-BFAD-06AD0AD3AD64}"/>
              </a:ext>
            </a:extLst>
          </p:cNvPr>
          <p:cNvSpPr>
            <a:spLocks noGrp="1"/>
          </p:cNvSpPr>
          <p:nvPr>
            <p:ph type="body" sz="quarter" idx="13" hasCustomPrompt="1"/>
          </p:nvPr>
        </p:nvSpPr>
        <p:spPr>
          <a:xfrm>
            <a:off x="527608" y="459582"/>
            <a:ext cx="11076561"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88" name="Text Placeholder 13">
            <a:extLst>
              <a:ext uri="{FF2B5EF4-FFF2-40B4-BE49-F238E27FC236}">
                <a16:creationId xmlns:a16="http://schemas.microsoft.com/office/drawing/2014/main" id="{BA32325A-4534-7D44-A699-02CE8ECBBA3B}"/>
              </a:ext>
            </a:extLst>
          </p:cNvPr>
          <p:cNvSpPr>
            <a:spLocks noGrp="1"/>
          </p:cNvSpPr>
          <p:nvPr>
            <p:ph type="body" sz="quarter" idx="14"/>
          </p:nvPr>
        </p:nvSpPr>
        <p:spPr>
          <a:xfrm>
            <a:off x="509339" y="1210934"/>
            <a:ext cx="11094831" cy="458965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600"/>
              </a:spcBef>
              <a:spcAft>
                <a:spcPts val="600"/>
              </a:spcAft>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grpSp>
        <p:nvGrpSpPr>
          <p:cNvPr id="189" name="Group 188">
            <a:extLst>
              <a:ext uri="{FF2B5EF4-FFF2-40B4-BE49-F238E27FC236}">
                <a16:creationId xmlns:a16="http://schemas.microsoft.com/office/drawing/2014/main" id="{8D9A5A5C-7FC0-9146-9C96-C7230E5C3938}"/>
              </a:ext>
            </a:extLst>
          </p:cNvPr>
          <p:cNvGrpSpPr/>
          <p:nvPr userDrawn="1"/>
        </p:nvGrpSpPr>
        <p:grpSpPr>
          <a:xfrm>
            <a:off x="7763288" y="436830"/>
            <a:ext cx="4267467" cy="606952"/>
            <a:chOff x="-426376" y="-1773316"/>
            <a:chExt cx="5953454" cy="846746"/>
          </a:xfrm>
        </p:grpSpPr>
        <p:grpSp>
          <p:nvGrpSpPr>
            <p:cNvPr id="190" name="Graphic 4">
              <a:extLst>
                <a:ext uri="{FF2B5EF4-FFF2-40B4-BE49-F238E27FC236}">
                  <a16:creationId xmlns:a16="http://schemas.microsoft.com/office/drawing/2014/main" id="{08EDAC68-16A2-6F4E-9F8E-126CAC751130}"/>
                </a:ext>
              </a:extLst>
            </p:cNvPr>
            <p:cNvGrpSpPr/>
            <p:nvPr/>
          </p:nvGrpSpPr>
          <p:grpSpPr>
            <a:xfrm>
              <a:off x="1901009" y="-1772425"/>
              <a:ext cx="365493" cy="372670"/>
              <a:chOff x="3020265" y="4242316"/>
              <a:chExt cx="367061" cy="374269"/>
            </a:xfrm>
            <a:solidFill>
              <a:srgbClr val="004438"/>
            </a:solidFill>
          </p:grpSpPr>
          <p:sp>
            <p:nvSpPr>
              <p:cNvPr id="228" name="Freeform 227">
                <a:extLst>
                  <a:ext uri="{FF2B5EF4-FFF2-40B4-BE49-F238E27FC236}">
                    <a16:creationId xmlns:a16="http://schemas.microsoft.com/office/drawing/2014/main" id="{FA37D8AA-46E5-0241-8450-B323BD1846FA}"/>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229" name="Freeform 228">
                <a:extLst>
                  <a:ext uri="{FF2B5EF4-FFF2-40B4-BE49-F238E27FC236}">
                    <a16:creationId xmlns:a16="http://schemas.microsoft.com/office/drawing/2014/main" id="{7B07DE4B-BD2E-F44C-8D0D-61206DB9CCEC}"/>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191" name="Freeform 190">
              <a:extLst>
                <a:ext uri="{FF2B5EF4-FFF2-40B4-BE49-F238E27FC236}">
                  <a16:creationId xmlns:a16="http://schemas.microsoft.com/office/drawing/2014/main" id="{38C95515-A010-9F4D-8E45-727DB2E37879}"/>
                </a:ext>
              </a:extLst>
            </p:cNvPr>
            <p:cNvSpPr/>
            <p:nvPr/>
          </p:nvSpPr>
          <p:spPr>
            <a:xfrm>
              <a:off x="974303" y="-1310945"/>
              <a:ext cx="383298" cy="383485"/>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92" name="Freeform 191">
              <a:extLst>
                <a:ext uri="{FF2B5EF4-FFF2-40B4-BE49-F238E27FC236}">
                  <a16:creationId xmlns:a16="http://schemas.microsoft.com/office/drawing/2014/main" id="{4AC1D138-12D5-8444-A874-8D0A03F252BB}"/>
                </a:ext>
              </a:extLst>
            </p:cNvPr>
            <p:cNvSpPr/>
            <p:nvPr/>
          </p:nvSpPr>
          <p:spPr>
            <a:xfrm>
              <a:off x="1425892" y="-1311836"/>
              <a:ext cx="385078" cy="385266"/>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193" name="Freeform 192">
              <a:extLst>
                <a:ext uri="{FF2B5EF4-FFF2-40B4-BE49-F238E27FC236}">
                  <a16:creationId xmlns:a16="http://schemas.microsoft.com/office/drawing/2014/main" id="{E121F849-344C-1C49-872E-D847EEE42B4E}"/>
                </a:ext>
              </a:extLst>
            </p:cNvPr>
            <p:cNvSpPr/>
            <p:nvPr/>
          </p:nvSpPr>
          <p:spPr>
            <a:xfrm>
              <a:off x="499923"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194" name="Freeform 193">
              <a:extLst>
                <a:ext uri="{FF2B5EF4-FFF2-40B4-BE49-F238E27FC236}">
                  <a16:creationId xmlns:a16="http://schemas.microsoft.com/office/drawing/2014/main" id="{78127891-EE6B-8041-8D66-692D116DEA28}"/>
                </a:ext>
              </a:extLst>
            </p:cNvPr>
            <p:cNvSpPr/>
            <p:nvPr/>
          </p:nvSpPr>
          <p:spPr>
            <a:xfrm>
              <a:off x="3282993" y="-1311709"/>
              <a:ext cx="383298" cy="383485"/>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95" name="Freeform 194">
              <a:extLst>
                <a:ext uri="{FF2B5EF4-FFF2-40B4-BE49-F238E27FC236}">
                  <a16:creationId xmlns:a16="http://schemas.microsoft.com/office/drawing/2014/main" id="{65050476-9E77-D54D-A253-499BCADDD448}"/>
                </a:ext>
              </a:extLst>
            </p:cNvPr>
            <p:cNvSpPr/>
            <p:nvPr/>
          </p:nvSpPr>
          <p:spPr>
            <a:xfrm>
              <a:off x="3740305" y="-1311836"/>
              <a:ext cx="385078" cy="385266"/>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196" name="Freeform 195">
              <a:extLst>
                <a:ext uri="{FF2B5EF4-FFF2-40B4-BE49-F238E27FC236}">
                  <a16:creationId xmlns:a16="http://schemas.microsoft.com/office/drawing/2014/main" id="{3213F0A4-8B24-0A4E-A0EC-CC1106AF826E}"/>
                </a:ext>
              </a:extLst>
            </p:cNvPr>
            <p:cNvSpPr/>
            <p:nvPr/>
          </p:nvSpPr>
          <p:spPr>
            <a:xfrm>
              <a:off x="2362899" y="-1773316"/>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197" name="Freeform 196">
              <a:extLst>
                <a:ext uri="{FF2B5EF4-FFF2-40B4-BE49-F238E27FC236}">
                  <a16:creationId xmlns:a16="http://schemas.microsoft.com/office/drawing/2014/main" id="{71E038A2-D5C6-CF44-8F09-2C4128C738AB}"/>
                </a:ext>
              </a:extLst>
            </p:cNvPr>
            <p:cNvSpPr/>
            <p:nvPr/>
          </p:nvSpPr>
          <p:spPr>
            <a:xfrm>
              <a:off x="44545" y="-1770517"/>
              <a:ext cx="832471" cy="368853"/>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198" name="Freeform 197">
              <a:extLst>
                <a:ext uri="{FF2B5EF4-FFF2-40B4-BE49-F238E27FC236}">
                  <a16:creationId xmlns:a16="http://schemas.microsoft.com/office/drawing/2014/main" id="{DB66A14F-FE5E-8D40-8413-8B201FBED635}"/>
                </a:ext>
              </a:extLst>
            </p:cNvPr>
            <p:cNvSpPr/>
            <p:nvPr/>
          </p:nvSpPr>
          <p:spPr>
            <a:xfrm>
              <a:off x="974430" y="-176440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199" name="Freeform 198">
              <a:extLst>
                <a:ext uri="{FF2B5EF4-FFF2-40B4-BE49-F238E27FC236}">
                  <a16:creationId xmlns:a16="http://schemas.microsoft.com/office/drawing/2014/main" id="{0AC81C94-82D7-4545-8E23-3377FC128777}"/>
                </a:ext>
              </a:extLst>
            </p:cNvPr>
            <p:cNvSpPr/>
            <p:nvPr/>
          </p:nvSpPr>
          <p:spPr>
            <a:xfrm>
              <a:off x="3290623" y="-177178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200" name="Graphic 4">
              <a:extLst>
                <a:ext uri="{FF2B5EF4-FFF2-40B4-BE49-F238E27FC236}">
                  <a16:creationId xmlns:a16="http://schemas.microsoft.com/office/drawing/2014/main" id="{F24C262C-6A9D-D44F-A051-E1272E0ADE78}"/>
                </a:ext>
              </a:extLst>
            </p:cNvPr>
            <p:cNvGrpSpPr/>
            <p:nvPr/>
          </p:nvGrpSpPr>
          <p:grpSpPr>
            <a:xfrm>
              <a:off x="-426376" y="-1308273"/>
              <a:ext cx="832599" cy="376565"/>
              <a:chOff x="682895" y="4708459"/>
              <a:chExt cx="836171" cy="378181"/>
            </a:xfrm>
            <a:solidFill>
              <a:srgbClr val="F54359"/>
            </a:solidFill>
          </p:grpSpPr>
          <p:sp>
            <p:nvSpPr>
              <p:cNvPr id="226" name="Freeform 225">
                <a:extLst>
                  <a:ext uri="{FF2B5EF4-FFF2-40B4-BE49-F238E27FC236}">
                    <a16:creationId xmlns:a16="http://schemas.microsoft.com/office/drawing/2014/main" id="{92150F54-BDB7-2F4D-937B-39B779F96B8B}"/>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227" name="Freeform 226">
                <a:extLst>
                  <a:ext uri="{FF2B5EF4-FFF2-40B4-BE49-F238E27FC236}">
                    <a16:creationId xmlns:a16="http://schemas.microsoft.com/office/drawing/2014/main" id="{A75E0447-69EF-A548-B41C-97B4580DF3E4}"/>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01" name="Graphic 4">
              <a:extLst>
                <a:ext uri="{FF2B5EF4-FFF2-40B4-BE49-F238E27FC236}">
                  <a16:creationId xmlns:a16="http://schemas.microsoft.com/office/drawing/2014/main" id="{5789230C-13F0-2E45-9420-CD99211D339D}"/>
                </a:ext>
              </a:extLst>
            </p:cNvPr>
            <p:cNvGrpSpPr/>
            <p:nvPr/>
          </p:nvGrpSpPr>
          <p:grpSpPr>
            <a:xfrm>
              <a:off x="1902153" y="-1308273"/>
              <a:ext cx="832599" cy="376565"/>
              <a:chOff x="3021414" y="4708459"/>
              <a:chExt cx="836171" cy="378181"/>
            </a:xfrm>
            <a:solidFill>
              <a:srgbClr val="F54359"/>
            </a:solidFill>
          </p:grpSpPr>
          <p:sp>
            <p:nvSpPr>
              <p:cNvPr id="224" name="Freeform 223">
                <a:extLst>
                  <a:ext uri="{FF2B5EF4-FFF2-40B4-BE49-F238E27FC236}">
                    <a16:creationId xmlns:a16="http://schemas.microsoft.com/office/drawing/2014/main" id="{228023CC-F1D7-CE43-AB3C-81684BEC33B7}"/>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225" name="Freeform 224">
                <a:extLst>
                  <a:ext uri="{FF2B5EF4-FFF2-40B4-BE49-F238E27FC236}">
                    <a16:creationId xmlns:a16="http://schemas.microsoft.com/office/drawing/2014/main" id="{E91E014A-E109-A94E-A954-AE8894C112B7}"/>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202" name="Freeform 201">
              <a:extLst>
                <a:ext uri="{FF2B5EF4-FFF2-40B4-BE49-F238E27FC236}">
                  <a16:creationId xmlns:a16="http://schemas.microsoft.com/office/drawing/2014/main" id="{0D09AEDB-DE23-9B4E-95CF-DEE381AD95D1}"/>
                </a:ext>
              </a:extLst>
            </p:cNvPr>
            <p:cNvSpPr/>
            <p:nvPr/>
          </p:nvSpPr>
          <p:spPr>
            <a:xfrm>
              <a:off x="2823746" y="-1307744"/>
              <a:ext cx="374590" cy="375575"/>
            </a:xfrm>
            <a:custGeom>
              <a:avLst/>
              <a:gdLst>
                <a:gd name="connsiteX0" fmla="*/ 376028 w 376197"/>
                <a:gd name="connsiteY0" fmla="*/ 370031 h 377186"/>
                <a:gd name="connsiteX1" fmla="*/ 5518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2" y="-22127"/>
                    <a:pt x="5518" y="234"/>
                    <a:pt x="5518" y="234"/>
                  </a:cubicBezTo>
                  <a:lnTo>
                    <a:pt x="793"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203" name="Graphic 4">
              <a:extLst>
                <a:ext uri="{FF2B5EF4-FFF2-40B4-BE49-F238E27FC236}">
                  <a16:creationId xmlns:a16="http://schemas.microsoft.com/office/drawing/2014/main" id="{8A5506AC-7838-394F-9BB8-29CB9345783E}"/>
                </a:ext>
              </a:extLst>
            </p:cNvPr>
            <p:cNvGrpSpPr/>
            <p:nvPr/>
          </p:nvGrpSpPr>
          <p:grpSpPr>
            <a:xfrm>
              <a:off x="-424467" y="-1767972"/>
              <a:ext cx="365366" cy="372797"/>
              <a:chOff x="684812" y="4246788"/>
              <a:chExt cx="366934" cy="374396"/>
            </a:xfrm>
            <a:solidFill>
              <a:srgbClr val="004438"/>
            </a:solidFill>
          </p:grpSpPr>
          <p:sp>
            <p:nvSpPr>
              <p:cNvPr id="222" name="Freeform 221">
                <a:extLst>
                  <a:ext uri="{FF2B5EF4-FFF2-40B4-BE49-F238E27FC236}">
                    <a16:creationId xmlns:a16="http://schemas.microsoft.com/office/drawing/2014/main" id="{8EDCEB7F-9951-C340-9453-975D6441A476}"/>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223" name="Freeform 222">
                <a:extLst>
                  <a:ext uri="{FF2B5EF4-FFF2-40B4-BE49-F238E27FC236}">
                    <a16:creationId xmlns:a16="http://schemas.microsoft.com/office/drawing/2014/main" id="{1120ED5B-8E4E-C34C-8246-2DBCF22025A3}"/>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204" name="Freeform 203">
              <a:extLst>
                <a:ext uri="{FF2B5EF4-FFF2-40B4-BE49-F238E27FC236}">
                  <a16:creationId xmlns:a16="http://schemas.microsoft.com/office/drawing/2014/main" id="{004FE261-538A-2343-8088-23B857591710}"/>
                </a:ext>
              </a:extLst>
            </p:cNvPr>
            <p:cNvSpPr/>
            <p:nvPr/>
          </p:nvSpPr>
          <p:spPr>
            <a:xfrm>
              <a:off x="5149986"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210" name="Freeform 209">
              <a:extLst>
                <a:ext uri="{FF2B5EF4-FFF2-40B4-BE49-F238E27FC236}">
                  <a16:creationId xmlns:a16="http://schemas.microsoft.com/office/drawing/2014/main" id="{4672B9E0-711A-9849-9D1C-4131CA5B6645}"/>
                </a:ext>
              </a:extLst>
            </p:cNvPr>
            <p:cNvSpPr/>
            <p:nvPr/>
          </p:nvSpPr>
          <p:spPr>
            <a:xfrm>
              <a:off x="4694608" y="-1770517"/>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211" name="Graphic 4">
              <a:extLst>
                <a:ext uri="{FF2B5EF4-FFF2-40B4-BE49-F238E27FC236}">
                  <a16:creationId xmlns:a16="http://schemas.microsoft.com/office/drawing/2014/main" id="{8778B160-B8E1-D64F-A48B-2C5FACB5D139}"/>
                </a:ext>
              </a:extLst>
            </p:cNvPr>
            <p:cNvGrpSpPr/>
            <p:nvPr/>
          </p:nvGrpSpPr>
          <p:grpSpPr>
            <a:xfrm>
              <a:off x="4223687" y="-1308273"/>
              <a:ext cx="832600" cy="376565"/>
              <a:chOff x="5352908" y="4708459"/>
              <a:chExt cx="836172" cy="378181"/>
            </a:xfrm>
            <a:solidFill>
              <a:srgbClr val="F54359"/>
            </a:solidFill>
          </p:grpSpPr>
          <p:sp>
            <p:nvSpPr>
              <p:cNvPr id="220" name="Freeform 219">
                <a:extLst>
                  <a:ext uri="{FF2B5EF4-FFF2-40B4-BE49-F238E27FC236}">
                    <a16:creationId xmlns:a16="http://schemas.microsoft.com/office/drawing/2014/main" id="{59C32446-E7D0-0E4B-9724-A69CFA616A07}"/>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221" name="Freeform 220">
                <a:extLst>
                  <a:ext uri="{FF2B5EF4-FFF2-40B4-BE49-F238E27FC236}">
                    <a16:creationId xmlns:a16="http://schemas.microsoft.com/office/drawing/2014/main" id="{0F501B1F-AC71-D24A-821C-7AAE032D6938}"/>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17" name="Graphic 4">
              <a:extLst>
                <a:ext uri="{FF2B5EF4-FFF2-40B4-BE49-F238E27FC236}">
                  <a16:creationId xmlns:a16="http://schemas.microsoft.com/office/drawing/2014/main" id="{04DF4C93-BE6E-7349-852B-60F73C3FD8D1}"/>
                </a:ext>
              </a:extLst>
            </p:cNvPr>
            <p:cNvGrpSpPr/>
            <p:nvPr/>
          </p:nvGrpSpPr>
          <p:grpSpPr>
            <a:xfrm>
              <a:off x="4225468" y="-1767972"/>
              <a:ext cx="365493" cy="372670"/>
              <a:chOff x="5354697" y="4246788"/>
              <a:chExt cx="367061" cy="374269"/>
            </a:xfrm>
            <a:solidFill>
              <a:srgbClr val="004438"/>
            </a:solidFill>
          </p:grpSpPr>
          <p:sp>
            <p:nvSpPr>
              <p:cNvPr id="218" name="Freeform 217">
                <a:extLst>
                  <a:ext uri="{FF2B5EF4-FFF2-40B4-BE49-F238E27FC236}">
                    <a16:creationId xmlns:a16="http://schemas.microsoft.com/office/drawing/2014/main" id="{DCC4AD48-0535-3B44-AC5B-BA7A9B5AFF87}"/>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219" name="Freeform 218">
                <a:extLst>
                  <a:ext uri="{FF2B5EF4-FFF2-40B4-BE49-F238E27FC236}">
                    <a16:creationId xmlns:a16="http://schemas.microsoft.com/office/drawing/2014/main" id="{2ACB92D2-25EB-CD43-A636-935F8929DC59}"/>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sp>
        <p:nvSpPr>
          <p:cNvPr id="38" name="Footer Placeholder 2">
            <a:extLst>
              <a:ext uri="{FF2B5EF4-FFF2-40B4-BE49-F238E27FC236}">
                <a16:creationId xmlns:a16="http://schemas.microsoft.com/office/drawing/2014/main" id="{D080FBD5-1656-BE49-AFF6-4523FD733024}"/>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39" name="TextBox 38">
            <a:extLst>
              <a:ext uri="{FF2B5EF4-FFF2-40B4-BE49-F238E27FC236}">
                <a16:creationId xmlns:a16="http://schemas.microsoft.com/office/drawing/2014/main" id="{0CBC76D1-D964-8942-9764-B2FF23B22EA9}"/>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476551100"/>
      </p:ext>
    </p:extLst>
  </p:cSld>
  <p:clrMapOvr>
    <a:masterClrMapping/>
  </p:clrMapOvr>
  <p:transition spd="slow">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Work_Divider_Slide_2">
    <p:bg>
      <p:bgPr>
        <a:solidFill>
          <a:schemeClr val="bg1"/>
        </a:solidFill>
        <a:effectLst/>
      </p:bgPr>
    </p:bg>
    <p:spTree>
      <p:nvGrpSpPr>
        <p:cNvPr id="1" name=""/>
        <p:cNvGrpSpPr/>
        <p:nvPr/>
      </p:nvGrpSpPr>
      <p:grpSpPr>
        <a:xfrm>
          <a:off x="0" y="0"/>
          <a:ext cx="0" cy="0"/>
          <a:chOff x="0" y="0"/>
          <a:chExt cx="0" cy="0"/>
        </a:xfrm>
      </p:grpSpPr>
      <p:sp>
        <p:nvSpPr>
          <p:cNvPr id="173" name="Slide Number Placeholder 3">
            <a:extLst>
              <a:ext uri="{FF2B5EF4-FFF2-40B4-BE49-F238E27FC236}">
                <a16:creationId xmlns:a16="http://schemas.microsoft.com/office/drawing/2014/main" id="{8B40897D-5A8E-6344-B134-38BC71DF0839}"/>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86" name="Graphic 185">
            <a:extLst>
              <a:ext uri="{FF2B5EF4-FFF2-40B4-BE49-F238E27FC236}">
                <a16:creationId xmlns:a16="http://schemas.microsoft.com/office/drawing/2014/main" id="{0C21E66B-72EA-C045-AF6E-B8CEBE14182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5" name="Footer Placeholder 2">
            <a:extLst>
              <a:ext uri="{FF2B5EF4-FFF2-40B4-BE49-F238E27FC236}">
                <a16:creationId xmlns:a16="http://schemas.microsoft.com/office/drawing/2014/main" id="{704E2632-E542-1541-B657-3A88254BDC0B}"/>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7" name="TextBox 6">
            <a:extLst>
              <a:ext uri="{FF2B5EF4-FFF2-40B4-BE49-F238E27FC236}">
                <a16:creationId xmlns:a16="http://schemas.microsoft.com/office/drawing/2014/main" id="{EB55AAD3-CEE2-8045-BEE0-1A4BE87168DB}"/>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602608970"/>
      </p:ext>
    </p:extLst>
  </p:cSld>
  <p:clrMapOvr>
    <a:masterClrMapping/>
  </p:clrMapOvr>
  <p:transition spd="slow">
    <p:wip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Work_Divider_Slide_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3461327"/>
      </p:ext>
    </p:extLst>
  </p:cSld>
  <p:clrMapOvr>
    <a:masterClrMapping/>
  </p:clrMapOvr>
  <p:transition spd="slow">
    <p:wip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Work_Divider_Slide_2">
    <p:bg>
      <p:bgPr>
        <a:solidFill>
          <a:schemeClr val="bg1"/>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D07BF0E8-3A99-2E42-9081-15EA8B9C9236}"/>
              </a:ext>
            </a:extLst>
          </p:cNvPr>
          <p:cNvSpPr>
            <a:spLocks noGrp="1"/>
          </p:cNvSpPr>
          <p:nvPr>
            <p:ph type="pic" sz="quarter" idx="10"/>
          </p:nvPr>
        </p:nvSpPr>
        <p:spPr>
          <a:xfrm>
            <a:off x="1577812" y="1511073"/>
            <a:ext cx="9038686" cy="3827027"/>
          </a:xfrm>
          <a:custGeom>
            <a:avLst/>
            <a:gdLst>
              <a:gd name="connsiteX0" fmla="*/ 2410653 w 9038686"/>
              <a:gd name="connsiteY0" fmla="*/ 1114307 h 3827027"/>
              <a:gd name="connsiteX1" fmla="*/ 1250942 w 9038686"/>
              <a:gd name="connsiteY1" fmla="*/ 2280115 h 3827027"/>
              <a:gd name="connsiteX2" fmla="*/ 2408341 w 9038686"/>
              <a:gd name="connsiteY2" fmla="*/ 2282427 h 3827027"/>
              <a:gd name="connsiteX3" fmla="*/ 4609207 w 9038686"/>
              <a:gd name="connsiteY3" fmla="*/ 0 h 3827027"/>
              <a:gd name="connsiteX4" fmla="*/ 5988374 w 9038686"/>
              <a:gd name="connsiteY4" fmla="*/ 2733 h 3827027"/>
              <a:gd name="connsiteX5" fmla="*/ 5985642 w 9038686"/>
              <a:gd name="connsiteY5" fmla="*/ 1398086 h 3827027"/>
              <a:gd name="connsiteX6" fmla="*/ 7651321 w 9038686"/>
              <a:gd name="connsiteY6" fmla="*/ 1401450 h 3827027"/>
              <a:gd name="connsiteX7" fmla="*/ 7654054 w 9038686"/>
              <a:gd name="connsiteY7" fmla="*/ 6096 h 3827027"/>
              <a:gd name="connsiteX8" fmla="*/ 9038686 w 9038686"/>
              <a:gd name="connsiteY8" fmla="*/ 8829 h 3827027"/>
              <a:gd name="connsiteX9" fmla="*/ 9030909 w 9038686"/>
              <a:gd name="connsiteY9" fmla="*/ 3827027 h 3827027"/>
              <a:gd name="connsiteX10" fmla="*/ 7646487 w 9038686"/>
              <a:gd name="connsiteY10" fmla="*/ 3824295 h 3827027"/>
              <a:gd name="connsiteX11" fmla="*/ 7649429 w 9038686"/>
              <a:gd name="connsiteY11" fmla="*/ 2358732 h 3827027"/>
              <a:gd name="connsiteX12" fmla="*/ 5983750 w 9038686"/>
              <a:gd name="connsiteY12" fmla="*/ 2355369 h 3827027"/>
              <a:gd name="connsiteX13" fmla="*/ 5981858 w 9038686"/>
              <a:gd name="connsiteY13" fmla="*/ 3333251 h 3827027"/>
              <a:gd name="connsiteX14" fmla="*/ 5980807 w 9038686"/>
              <a:gd name="connsiteY14" fmla="*/ 3821141 h 3827027"/>
              <a:gd name="connsiteX15" fmla="*/ 4601639 w 9038686"/>
              <a:gd name="connsiteY15" fmla="*/ 3818409 h 3827027"/>
              <a:gd name="connsiteX16" fmla="*/ 4602690 w 9038686"/>
              <a:gd name="connsiteY16" fmla="*/ 3333461 h 3827027"/>
              <a:gd name="connsiteX17" fmla="*/ 4604372 w 9038686"/>
              <a:gd name="connsiteY17" fmla="*/ 2486117 h 3827027"/>
              <a:gd name="connsiteX18" fmla="*/ 4887521 w 9038686"/>
              <a:gd name="connsiteY18" fmla="*/ 2486117 h 3827027"/>
              <a:gd name="connsiteX19" fmla="*/ 5018270 w 9038686"/>
              <a:gd name="connsiteY19" fmla="*/ 2486117 h 3827027"/>
              <a:gd name="connsiteX20" fmla="*/ 5018270 w 9038686"/>
              <a:gd name="connsiteY20" fmla="*/ 2355369 h 3827027"/>
              <a:gd name="connsiteX21" fmla="*/ 5018270 w 9038686"/>
              <a:gd name="connsiteY21" fmla="*/ 1872523 h 3827027"/>
              <a:gd name="connsiteX22" fmla="*/ 4887521 w 9038686"/>
              <a:gd name="connsiteY22" fmla="*/ 2355369 h 3827027"/>
              <a:gd name="connsiteX23" fmla="*/ 4360322 w 9038686"/>
              <a:gd name="connsiteY23" fmla="*/ 2355369 h 3827027"/>
              <a:gd name="connsiteX24" fmla="*/ 4360322 w 9038686"/>
              <a:gd name="connsiteY24" fmla="*/ 2356210 h 3827027"/>
              <a:gd name="connsiteX25" fmla="*/ 3629853 w 9038686"/>
              <a:gd name="connsiteY25" fmla="*/ 2354528 h 3827027"/>
              <a:gd name="connsiteX26" fmla="*/ 3618292 w 9038686"/>
              <a:gd name="connsiteY26" fmla="*/ 3144906 h 3827027"/>
              <a:gd name="connsiteX27" fmla="*/ 3617031 w 9038686"/>
              <a:gd name="connsiteY27" fmla="*/ 3810211 h 3827027"/>
              <a:gd name="connsiteX28" fmla="*/ 2400143 w 9038686"/>
              <a:gd name="connsiteY28" fmla="*/ 3807688 h 3827027"/>
              <a:gd name="connsiteX29" fmla="*/ 2401404 w 9038686"/>
              <a:gd name="connsiteY29" fmla="*/ 3142383 h 3827027"/>
              <a:gd name="connsiteX30" fmla="*/ 0 w 9038686"/>
              <a:gd name="connsiteY30" fmla="*/ 3137549 h 3827027"/>
              <a:gd name="connsiteX31" fmla="*/ 1682 w 9038686"/>
              <a:gd name="connsiteY31" fmla="*/ 2337081 h 3827027"/>
              <a:gd name="connsiteX32" fmla="*/ 2169125 w 9038686"/>
              <a:gd name="connsiteY32" fmla="*/ 145673 h 3827027"/>
              <a:gd name="connsiteX33" fmla="*/ 3634688 w 9038686"/>
              <a:gd name="connsiteY33" fmla="*/ 148616 h 3827027"/>
              <a:gd name="connsiteX34" fmla="*/ 3632375 w 9038686"/>
              <a:gd name="connsiteY34" fmla="*/ 1276166 h 3827027"/>
              <a:gd name="connsiteX35" fmla="*/ 3229829 w 9038686"/>
              <a:gd name="connsiteY35" fmla="*/ 1276166 h 3827027"/>
              <a:gd name="connsiteX36" fmla="*/ 3099081 w 9038686"/>
              <a:gd name="connsiteY36" fmla="*/ 1275956 h 3827027"/>
              <a:gd name="connsiteX37" fmla="*/ 3099081 w 9038686"/>
              <a:gd name="connsiteY37" fmla="*/ 1276166 h 3827027"/>
              <a:gd name="connsiteX38" fmla="*/ 3098870 w 9038686"/>
              <a:gd name="connsiteY38" fmla="*/ 1276166 h 3827027"/>
              <a:gd name="connsiteX39" fmla="*/ 3098870 w 9038686"/>
              <a:gd name="connsiteY39" fmla="*/ 1406915 h 3827027"/>
              <a:gd name="connsiteX40" fmla="*/ 3098870 w 9038686"/>
              <a:gd name="connsiteY40" fmla="*/ 1407756 h 3827027"/>
              <a:gd name="connsiteX41" fmla="*/ 3098870 w 9038686"/>
              <a:gd name="connsiteY41" fmla="*/ 1416795 h 3827027"/>
              <a:gd name="connsiteX42" fmla="*/ 3098870 w 9038686"/>
              <a:gd name="connsiteY42" fmla="*/ 1889550 h 3827027"/>
              <a:gd name="connsiteX43" fmla="*/ 3226886 w 9038686"/>
              <a:gd name="connsiteY43" fmla="*/ 1416795 h 3827027"/>
              <a:gd name="connsiteX44" fmla="*/ 3229619 w 9038686"/>
              <a:gd name="connsiteY44" fmla="*/ 1416795 h 3827027"/>
              <a:gd name="connsiteX45" fmla="*/ 3229619 w 9038686"/>
              <a:gd name="connsiteY45" fmla="*/ 1406915 h 3827027"/>
              <a:gd name="connsiteX46" fmla="*/ 3632165 w 9038686"/>
              <a:gd name="connsiteY46" fmla="*/ 1407756 h 3827027"/>
              <a:gd name="connsiteX47" fmla="*/ 4606264 w 9038686"/>
              <a:gd name="connsiteY47" fmla="*/ 1410068 h 38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038686" h="3827027">
                <a:moveTo>
                  <a:pt x="2410653" y="1114307"/>
                </a:moveTo>
                <a:lnTo>
                  <a:pt x="1250942" y="2280115"/>
                </a:lnTo>
                <a:lnTo>
                  <a:pt x="2408341" y="2282427"/>
                </a:lnTo>
                <a:close/>
                <a:moveTo>
                  <a:pt x="4609207" y="0"/>
                </a:moveTo>
                <a:lnTo>
                  <a:pt x="5988374" y="2733"/>
                </a:lnTo>
                <a:lnTo>
                  <a:pt x="5985642" y="1398086"/>
                </a:lnTo>
                <a:lnTo>
                  <a:pt x="7651321" y="1401450"/>
                </a:lnTo>
                <a:lnTo>
                  <a:pt x="7654054" y="6096"/>
                </a:lnTo>
                <a:lnTo>
                  <a:pt x="9038686" y="8829"/>
                </a:lnTo>
                <a:lnTo>
                  <a:pt x="9030909" y="3827027"/>
                </a:lnTo>
                <a:lnTo>
                  <a:pt x="7646487" y="3824295"/>
                </a:lnTo>
                <a:lnTo>
                  <a:pt x="7649429" y="2358732"/>
                </a:lnTo>
                <a:lnTo>
                  <a:pt x="5983750" y="2355369"/>
                </a:lnTo>
                <a:lnTo>
                  <a:pt x="5981858" y="3333251"/>
                </a:lnTo>
                <a:lnTo>
                  <a:pt x="5980807" y="3821141"/>
                </a:lnTo>
                <a:lnTo>
                  <a:pt x="4601639" y="3818409"/>
                </a:lnTo>
                <a:lnTo>
                  <a:pt x="4602690" y="3333461"/>
                </a:lnTo>
                <a:lnTo>
                  <a:pt x="4604372" y="2486117"/>
                </a:lnTo>
                <a:lnTo>
                  <a:pt x="4887521" y="2486117"/>
                </a:lnTo>
                <a:lnTo>
                  <a:pt x="5018270" y="2486117"/>
                </a:lnTo>
                <a:lnTo>
                  <a:pt x="5018270" y="2355369"/>
                </a:lnTo>
                <a:lnTo>
                  <a:pt x="5018270" y="1872523"/>
                </a:lnTo>
                <a:lnTo>
                  <a:pt x="4887521" y="2355369"/>
                </a:lnTo>
                <a:lnTo>
                  <a:pt x="4360322" y="2355369"/>
                </a:lnTo>
                <a:lnTo>
                  <a:pt x="4360322" y="2356210"/>
                </a:lnTo>
                <a:lnTo>
                  <a:pt x="3629853" y="2354528"/>
                </a:lnTo>
                <a:lnTo>
                  <a:pt x="3618292" y="3144906"/>
                </a:lnTo>
                <a:lnTo>
                  <a:pt x="3617031" y="3810211"/>
                </a:lnTo>
                <a:lnTo>
                  <a:pt x="2400143" y="3807688"/>
                </a:lnTo>
                <a:lnTo>
                  <a:pt x="2401404" y="3142383"/>
                </a:lnTo>
                <a:lnTo>
                  <a:pt x="0" y="3137549"/>
                </a:lnTo>
                <a:lnTo>
                  <a:pt x="1682" y="2337081"/>
                </a:lnTo>
                <a:lnTo>
                  <a:pt x="2169125" y="145673"/>
                </a:lnTo>
                <a:lnTo>
                  <a:pt x="3634688" y="148616"/>
                </a:lnTo>
                <a:lnTo>
                  <a:pt x="3632375" y="1276166"/>
                </a:lnTo>
                <a:lnTo>
                  <a:pt x="3229829" y="1276166"/>
                </a:lnTo>
                <a:lnTo>
                  <a:pt x="3099081" y="1275956"/>
                </a:lnTo>
                <a:lnTo>
                  <a:pt x="3099081" y="1276166"/>
                </a:lnTo>
                <a:lnTo>
                  <a:pt x="3098870" y="1276166"/>
                </a:lnTo>
                <a:lnTo>
                  <a:pt x="3098870" y="1406915"/>
                </a:lnTo>
                <a:lnTo>
                  <a:pt x="3098870" y="1407756"/>
                </a:lnTo>
                <a:lnTo>
                  <a:pt x="3098870" y="1416795"/>
                </a:lnTo>
                <a:lnTo>
                  <a:pt x="3098870" y="1889550"/>
                </a:lnTo>
                <a:lnTo>
                  <a:pt x="3226886" y="1416795"/>
                </a:lnTo>
                <a:lnTo>
                  <a:pt x="3229619" y="1416795"/>
                </a:lnTo>
                <a:lnTo>
                  <a:pt x="3229619" y="1406915"/>
                </a:lnTo>
                <a:lnTo>
                  <a:pt x="3632165" y="1407756"/>
                </a:lnTo>
                <a:lnTo>
                  <a:pt x="4606264" y="1410068"/>
                </a:lnTo>
                <a:close/>
              </a:path>
            </a:pathLst>
          </a:custGeom>
        </p:spPr>
        <p:txBody>
          <a:bodyPr wrap="square">
            <a:noAutofit/>
          </a:bodyPr>
          <a:lstStyle/>
          <a:p>
            <a:endParaRPr lang="en-US" dirty="0"/>
          </a:p>
        </p:txBody>
      </p:sp>
    </p:spTree>
    <p:extLst>
      <p:ext uri="{BB962C8B-B14F-4D97-AF65-F5344CB8AC3E}">
        <p14:creationId xmlns:p14="http://schemas.microsoft.com/office/powerpoint/2010/main" val="2378770789"/>
      </p:ext>
    </p:extLst>
  </p:cSld>
  <p:clrMapOvr>
    <a:masterClrMapping/>
  </p:clrMapOvr>
  <p:transition spd="slow">
    <p:wip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Work_Divider_Slide_2">
    <p:bg>
      <p:bgPr>
        <a:solidFill>
          <a:schemeClr val="accent6"/>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D07BF0E8-3A99-2E42-9081-15EA8B9C9236}"/>
              </a:ext>
            </a:extLst>
          </p:cNvPr>
          <p:cNvSpPr>
            <a:spLocks noGrp="1"/>
          </p:cNvSpPr>
          <p:nvPr>
            <p:ph type="pic" sz="quarter" idx="10"/>
          </p:nvPr>
        </p:nvSpPr>
        <p:spPr>
          <a:xfrm>
            <a:off x="1577812" y="1511073"/>
            <a:ext cx="9038686" cy="3827027"/>
          </a:xfrm>
          <a:custGeom>
            <a:avLst/>
            <a:gdLst>
              <a:gd name="connsiteX0" fmla="*/ 2410653 w 9038686"/>
              <a:gd name="connsiteY0" fmla="*/ 1114307 h 3827027"/>
              <a:gd name="connsiteX1" fmla="*/ 1250942 w 9038686"/>
              <a:gd name="connsiteY1" fmla="*/ 2280115 h 3827027"/>
              <a:gd name="connsiteX2" fmla="*/ 2408341 w 9038686"/>
              <a:gd name="connsiteY2" fmla="*/ 2282427 h 3827027"/>
              <a:gd name="connsiteX3" fmla="*/ 4609207 w 9038686"/>
              <a:gd name="connsiteY3" fmla="*/ 0 h 3827027"/>
              <a:gd name="connsiteX4" fmla="*/ 5988374 w 9038686"/>
              <a:gd name="connsiteY4" fmla="*/ 2733 h 3827027"/>
              <a:gd name="connsiteX5" fmla="*/ 5985642 w 9038686"/>
              <a:gd name="connsiteY5" fmla="*/ 1398086 h 3827027"/>
              <a:gd name="connsiteX6" fmla="*/ 7651321 w 9038686"/>
              <a:gd name="connsiteY6" fmla="*/ 1401450 h 3827027"/>
              <a:gd name="connsiteX7" fmla="*/ 7654054 w 9038686"/>
              <a:gd name="connsiteY7" fmla="*/ 6096 h 3827027"/>
              <a:gd name="connsiteX8" fmla="*/ 9038686 w 9038686"/>
              <a:gd name="connsiteY8" fmla="*/ 8829 h 3827027"/>
              <a:gd name="connsiteX9" fmla="*/ 9030909 w 9038686"/>
              <a:gd name="connsiteY9" fmla="*/ 3827027 h 3827027"/>
              <a:gd name="connsiteX10" fmla="*/ 7646487 w 9038686"/>
              <a:gd name="connsiteY10" fmla="*/ 3824295 h 3827027"/>
              <a:gd name="connsiteX11" fmla="*/ 7649429 w 9038686"/>
              <a:gd name="connsiteY11" fmla="*/ 2358732 h 3827027"/>
              <a:gd name="connsiteX12" fmla="*/ 5983750 w 9038686"/>
              <a:gd name="connsiteY12" fmla="*/ 2355369 h 3827027"/>
              <a:gd name="connsiteX13" fmla="*/ 5981858 w 9038686"/>
              <a:gd name="connsiteY13" fmla="*/ 3333251 h 3827027"/>
              <a:gd name="connsiteX14" fmla="*/ 5980807 w 9038686"/>
              <a:gd name="connsiteY14" fmla="*/ 3821141 h 3827027"/>
              <a:gd name="connsiteX15" fmla="*/ 4601639 w 9038686"/>
              <a:gd name="connsiteY15" fmla="*/ 3818409 h 3827027"/>
              <a:gd name="connsiteX16" fmla="*/ 4602690 w 9038686"/>
              <a:gd name="connsiteY16" fmla="*/ 3333461 h 3827027"/>
              <a:gd name="connsiteX17" fmla="*/ 4604372 w 9038686"/>
              <a:gd name="connsiteY17" fmla="*/ 2486117 h 3827027"/>
              <a:gd name="connsiteX18" fmla="*/ 4887521 w 9038686"/>
              <a:gd name="connsiteY18" fmla="*/ 2486117 h 3827027"/>
              <a:gd name="connsiteX19" fmla="*/ 5018270 w 9038686"/>
              <a:gd name="connsiteY19" fmla="*/ 2486117 h 3827027"/>
              <a:gd name="connsiteX20" fmla="*/ 5018270 w 9038686"/>
              <a:gd name="connsiteY20" fmla="*/ 2355369 h 3827027"/>
              <a:gd name="connsiteX21" fmla="*/ 5018270 w 9038686"/>
              <a:gd name="connsiteY21" fmla="*/ 1872523 h 3827027"/>
              <a:gd name="connsiteX22" fmla="*/ 4887521 w 9038686"/>
              <a:gd name="connsiteY22" fmla="*/ 2355369 h 3827027"/>
              <a:gd name="connsiteX23" fmla="*/ 4360322 w 9038686"/>
              <a:gd name="connsiteY23" fmla="*/ 2355369 h 3827027"/>
              <a:gd name="connsiteX24" fmla="*/ 4360322 w 9038686"/>
              <a:gd name="connsiteY24" fmla="*/ 2356210 h 3827027"/>
              <a:gd name="connsiteX25" fmla="*/ 3629853 w 9038686"/>
              <a:gd name="connsiteY25" fmla="*/ 2354528 h 3827027"/>
              <a:gd name="connsiteX26" fmla="*/ 3618292 w 9038686"/>
              <a:gd name="connsiteY26" fmla="*/ 3144906 h 3827027"/>
              <a:gd name="connsiteX27" fmla="*/ 3617031 w 9038686"/>
              <a:gd name="connsiteY27" fmla="*/ 3810211 h 3827027"/>
              <a:gd name="connsiteX28" fmla="*/ 2400143 w 9038686"/>
              <a:gd name="connsiteY28" fmla="*/ 3807688 h 3827027"/>
              <a:gd name="connsiteX29" fmla="*/ 2401404 w 9038686"/>
              <a:gd name="connsiteY29" fmla="*/ 3142383 h 3827027"/>
              <a:gd name="connsiteX30" fmla="*/ 0 w 9038686"/>
              <a:gd name="connsiteY30" fmla="*/ 3137549 h 3827027"/>
              <a:gd name="connsiteX31" fmla="*/ 1682 w 9038686"/>
              <a:gd name="connsiteY31" fmla="*/ 2337081 h 3827027"/>
              <a:gd name="connsiteX32" fmla="*/ 2169125 w 9038686"/>
              <a:gd name="connsiteY32" fmla="*/ 145673 h 3827027"/>
              <a:gd name="connsiteX33" fmla="*/ 3634688 w 9038686"/>
              <a:gd name="connsiteY33" fmla="*/ 148616 h 3827027"/>
              <a:gd name="connsiteX34" fmla="*/ 3632375 w 9038686"/>
              <a:gd name="connsiteY34" fmla="*/ 1276166 h 3827027"/>
              <a:gd name="connsiteX35" fmla="*/ 3229829 w 9038686"/>
              <a:gd name="connsiteY35" fmla="*/ 1276166 h 3827027"/>
              <a:gd name="connsiteX36" fmla="*/ 3099081 w 9038686"/>
              <a:gd name="connsiteY36" fmla="*/ 1275956 h 3827027"/>
              <a:gd name="connsiteX37" fmla="*/ 3099081 w 9038686"/>
              <a:gd name="connsiteY37" fmla="*/ 1276166 h 3827027"/>
              <a:gd name="connsiteX38" fmla="*/ 3098870 w 9038686"/>
              <a:gd name="connsiteY38" fmla="*/ 1276166 h 3827027"/>
              <a:gd name="connsiteX39" fmla="*/ 3098870 w 9038686"/>
              <a:gd name="connsiteY39" fmla="*/ 1406915 h 3827027"/>
              <a:gd name="connsiteX40" fmla="*/ 3098870 w 9038686"/>
              <a:gd name="connsiteY40" fmla="*/ 1407756 h 3827027"/>
              <a:gd name="connsiteX41" fmla="*/ 3098870 w 9038686"/>
              <a:gd name="connsiteY41" fmla="*/ 1416795 h 3827027"/>
              <a:gd name="connsiteX42" fmla="*/ 3098870 w 9038686"/>
              <a:gd name="connsiteY42" fmla="*/ 1889550 h 3827027"/>
              <a:gd name="connsiteX43" fmla="*/ 3226886 w 9038686"/>
              <a:gd name="connsiteY43" fmla="*/ 1416795 h 3827027"/>
              <a:gd name="connsiteX44" fmla="*/ 3229619 w 9038686"/>
              <a:gd name="connsiteY44" fmla="*/ 1416795 h 3827027"/>
              <a:gd name="connsiteX45" fmla="*/ 3229619 w 9038686"/>
              <a:gd name="connsiteY45" fmla="*/ 1406915 h 3827027"/>
              <a:gd name="connsiteX46" fmla="*/ 3632165 w 9038686"/>
              <a:gd name="connsiteY46" fmla="*/ 1407756 h 3827027"/>
              <a:gd name="connsiteX47" fmla="*/ 4606264 w 9038686"/>
              <a:gd name="connsiteY47" fmla="*/ 1410068 h 382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038686" h="3827027">
                <a:moveTo>
                  <a:pt x="2410653" y="1114307"/>
                </a:moveTo>
                <a:lnTo>
                  <a:pt x="1250942" y="2280115"/>
                </a:lnTo>
                <a:lnTo>
                  <a:pt x="2408341" y="2282427"/>
                </a:lnTo>
                <a:close/>
                <a:moveTo>
                  <a:pt x="4609207" y="0"/>
                </a:moveTo>
                <a:lnTo>
                  <a:pt x="5988374" y="2733"/>
                </a:lnTo>
                <a:lnTo>
                  <a:pt x="5985642" y="1398086"/>
                </a:lnTo>
                <a:lnTo>
                  <a:pt x="7651321" y="1401450"/>
                </a:lnTo>
                <a:lnTo>
                  <a:pt x="7654054" y="6096"/>
                </a:lnTo>
                <a:lnTo>
                  <a:pt x="9038686" y="8829"/>
                </a:lnTo>
                <a:lnTo>
                  <a:pt x="9030909" y="3827027"/>
                </a:lnTo>
                <a:lnTo>
                  <a:pt x="7646487" y="3824295"/>
                </a:lnTo>
                <a:lnTo>
                  <a:pt x="7649429" y="2358732"/>
                </a:lnTo>
                <a:lnTo>
                  <a:pt x="5983750" y="2355369"/>
                </a:lnTo>
                <a:lnTo>
                  <a:pt x="5981858" y="3333251"/>
                </a:lnTo>
                <a:lnTo>
                  <a:pt x="5980807" y="3821141"/>
                </a:lnTo>
                <a:lnTo>
                  <a:pt x="4601639" y="3818409"/>
                </a:lnTo>
                <a:lnTo>
                  <a:pt x="4602690" y="3333461"/>
                </a:lnTo>
                <a:lnTo>
                  <a:pt x="4604372" y="2486117"/>
                </a:lnTo>
                <a:lnTo>
                  <a:pt x="4887521" y="2486117"/>
                </a:lnTo>
                <a:lnTo>
                  <a:pt x="5018270" y="2486117"/>
                </a:lnTo>
                <a:lnTo>
                  <a:pt x="5018270" y="2355369"/>
                </a:lnTo>
                <a:lnTo>
                  <a:pt x="5018270" y="1872523"/>
                </a:lnTo>
                <a:lnTo>
                  <a:pt x="4887521" y="2355369"/>
                </a:lnTo>
                <a:lnTo>
                  <a:pt x="4360322" y="2355369"/>
                </a:lnTo>
                <a:lnTo>
                  <a:pt x="4360322" y="2356210"/>
                </a:lnTo>
                <a:lnTo>
                  <a:pt x="3629853" y="2354528"/>
                </a:lnTo>
                <a:lnTo>
                  <a:pt x="3618292" y="3144906"/>
                </a:lnTo>
                <a:lnTo>
                  <a:pt x="3617031" y="3810211"/>
                </a:lnTo>
                <a:lnTo>
                  <a:pt x="2400143" y="3807688"/>
                </a:lnTo>
                <a:lnTo>
                  <a:pt x="2401404" y="3142383"/>
                </a:lnTo>
                <a:lnTo>
                  <a:pt x="0" y="3137549"/>
                </a:lnTo>
                <a:lnTo>
                  <a:pt x="1682" y="2337081"/>
                </a:lnTo>
                <a:lnTo>
                  <a:pt x="2169125" y="145673"/>
                </a:lnTo>
                <a:lnTo>
                  <a:pt x="3634688" y="148616"/>
                </a:lnTo>
                <a:lnTo>
                  <a:pt x="3632375" y="1276166"/>
                </a:lnTo>
                <a:lnTo>
                  <a:pt x="3229829" y="1276166"/>
                </a:lnTo>
                <a:lnTo>
                  <a:pt x="3099081" y="1275956"/>
                </a:lnTo>
                <a:lnTo>
                  <a:pt x="3099081" y="1276166"/>
                </a:lnTo>
                <a:lnTo>
                  <a:pt x="3098870" y="1276166"/>
                </a:lnTo>
                <a:lnTo>
                  <a:pt x="3098870" y="1406915"/>
                </a:lnTo>
                <a:lnTo>
                  <a:pt x="3098870" y="1407756"/>
                </a:lnTo>
                <a:lnTo>
                  <a:pt x="3098870" y="1416795"/>
                </a:lnTo>
                <a:lnTo>
                  <a:pt x="3098870" y="1889550"/>
                </a:lnTo>
                <a:lnTo>
                  <a:pt x="3226886" y="1416795"/>
                </a:lnTo>
                <a:lnTo>
                  <a:pt x="3229619" y="1416795"/>
                </a:lnTo>
                <a:lnTo>
                  <a:pt x="3229619" y="1406915"/>
                </a:lnTo>
                <a:lnTo>
                  <a:pt x="3632165" y="1407756"/>
                </a:lnTo>
                <a:lnTo>
                  <a:pt x="4606264" y="1410068"/>
                </a:lnTo>
                <a:close/>
              </a:path>
            </a:pathLst>
          </a:custGeom>
        </p:spPr>
        <p:txBody>
          <a:bodyPr wrap="square">
            <a:noAutofit/>
          </a:bodyPr>
          <a:lstStyle/>
          <a:p>
            <a:endParaRPr lang="en-US" dirty="0"/>
          </a:p>
        </p:txBody>
      </p:sp>
    </p:spTree>
    <p:extLst>
      <p:ext uri="{BB962C8B-B14F-4D97-AF65-F5344CB8AC3E}">
        <p14:creationId xmlns:p14="http://schemas.microsoft.com/office/powerpoint/2010/main" val="100318416"/>
      </p:ext>
    </p:extLst>
  </p:cSld>
  <p:clrMapOvr>
    <a:masterClrMapping/>
  </p:clrMapOvr>
  <p:transition spd="slow">
    <p:wip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Work_Divider_Slide_2">
    <p:bg>
      <p:bgPr>
        <a:solidFill>
          <a:schemeClr val="bg1"/>
        </a:solidFill>
        <a:effectLst/>
      </p:bgPr>
    </p:bg>
    <p:spTree>
      <p:nvGrpSpPr>
        <p:cNvPr id="1" name=""/>
        <p:cNvGrpSpPr/>
        <p:nvPr/>
      </p:nvGrpSpPr>
      <p:grpSpPr>
        <a:xfrm>
          <a:off x="0" y="0"/>
          <a:ext cx="0" cy="0"/>
          <a:chOff x="0" y="0"/>
          <a:chExt cx="0" cy="0"/>
        </a:xfrm>
      </p:grpSpPr>
      <p:sp>
        <p:nvSpPr>
          <p:cNvPr id="173" name="Slide Number Placeholder 3">
            <a:extLst>
              <a:ext uri="{FF2B5EF4-FFF2-40B4-BE49-F238E27FC236}">
                <a16:creationId xmlns:a16="http://schemas.microsoft.com/office/drawing/2014/main" id="{8B40897D-5A8E-6344-B134-38BC71DF0839}"/>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86" name="Graphic 185">
            <a:extLst>
              <a:ext uri="{FF2B5EF4-FFF2-40B4-BE49-F238E27FC236}">
                <a16:creationId xmlns:a16="http://schemas.microsoft.com/office/drawing/2014/main" id="{0C21E66B-72EA-C045-AF6E-B8CEBE14182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87" name="Text Placeholder 10">
            <a:extLst>
              <a:ext uri="{FF2B5EF4-FFF2-40B4-BE49-F238E27FC236}">
                <a16:creationId xmlns:a16="http://schemas.microsoft.com/office/drawing/2014/main" id="{69CB4474-308D-B348-BFAD-06AD0AD3AD64}"/>
              </a:ext>
            </a:extLst>
          </p:cNvPr>
          <p:cNvSpPr>
            <a:spLocks noGrp="1"/>
          </p:cNvSpPr>
          <p:nvPr>
            <p:ph type="body" sz="quarter" idx="13" hasCustomPrompt="1"/>
          </p:nvPr>
        </p:nvSpPr>
        <p:spPr>
          <a:xfrm>
            <a:off x="527609" y="459582"/>
            <a:ext cx="8736262"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88" name="Text Placeholder 13">
            <a:extLst>
              <a:ext uri="{FF2B5EF4-FFF2-40B4-BE49-F238E27FC236}">
                <a16:creationId xmlns:a16="http://schemas.microsoft.com/office/drawing/2014/main" id="{BA32325A-4534-7D44-A699-02CE8ECBBA3B}"/>
              </a:ext>
            </a:extLst>
          </p:cNvPr>
          <p:cNvSpPr>
            <a:spLocks noGrp="1"/>
          </p:cNvSpPr>
          <p:nvPr>
            <p:ph type="body" sz="quarter" idx="14"/>
          </p:nvPr>
        </p:nvSpPr>
        <p:spPr>
          <a:xfrm>
            <a:off x="509339" y="1210934"/>
            <a:ext cx="8736261" cy="458965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600"/>
              </a:spcBef>
              <a:spcAft>
                <a:spcPts val="600"/>
              </a:spcAft>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pic>
        <p:nvPicPr>
          <p:cNvPr id="38" name="Picture 37" descr="Icon&#10;&#10;Description automatically generated">
            <a:extLst>
              <a:ext uri="{FF2B5EF4-FFF2-40B4-BE49-F238E27FC236}">
                <a16:creationId xmlns:a16="http://schemas.microsoft.com/office/drawing/2014/main" id="{D0E28773-838D-464E-A67D-62F2ACD01BA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245600" y="0"/>
            <a:ext cx="2946400" cy="6858000"/>
          </a:xfrm>
          <a:prstGeom prst="rect">
            <a:avLst/>
          </a:prstGeom>
        </p:spPr>
      </p:pic>
      <p:sp>
        <p:nvSpPr>
          <p:cNvPr id="39" name="Picture Placeholder 16">
            <a:extLst>
              <a:ext uri="{FF2B5EF4-FFF2-40B4-BE49-F238E27FC236}">
                <a16:creationId xmlns:a16="http://schemas.microsoft.com/office/drawing/2014/main" id="{308E95DF-C3FA-A844-A55F-11B0CC05EB5C}"/>
              </a:ext>
            </a:extLst>
          </p:cNvPr>
          <p:cNvSpPr>
            <a:spLocks noGrp="1" noChangeAspect="1"/>
          </p:cNvSpPr>
          <p:nvPr>
            <p:ph type="pic" sz="quarter" idx="22"/>
          </p:nvPr>
        </p:nvSpPr>
        <p:spPr>
          <a:xfrm>
            <a:off x="9654536" y="420931"/>
            <a:ext cx="2185416" cy="966521"/>
          </a:xfrm>
          <a:custGeom>
            <a:avLst/>
            <a:gdLst>
              <a:gd name="connsiteX0" fmla="*/ 2296422 w 4837176"/>
              <a:gd name="connsiteY0" fmla="*/ 0 h 2139281"/>
              <a:gd name="connsiteX1" fmla="*/ 4837176 w 4837176"/>
              <a:gd name="connsiteY1" fmla="*/ 0 h 2139281"/>
              <a:gd name="connsiteX2" fmla="*/ 4837176 w 4837176"/>
              <a:gd name="connsiteY2" fmla="*/ 7859 h 2139281"/>
              <a:gd name="connsiteX3" fmla="*/ 4759955 w 4837176"/>
              <a:gd name="connsiteY3" fmla="*/ 394886 h 2139281"/>
              <a:gd name="connsiteX4" fmla="*/ 2805335 w 4837176"/>
              <a:gd name="connsiteY4" fmla="*/ 2122170 h 2139281"/>
              <a:gd name="connsiteX5" fmla="*/ 2481148 w 4837176"/>
              <a:gd name="connsiteY5" fmla="*/ 2139281 h 2139281"/>
              <a:gd name="connsiteX6" fmla="*/ 0 w 4837176"/>
              <a:gd name="connsiteY6" fmla="*/ 2139281 h 2139281"/>
              <a:gd name="connsiteX7" fmla="*/ 0 w 4837176"/>
              <a:gd name="connsiteY7" fmla="*/ 2131439 h 2139281"/>
              <a:gd name="connsiteX8" fmla="*/ 77754 w 4837176"/>
              <a:gd name="connsiteY8" fmla="*/ 1742536 h 2139281"/>
              <a:gd name="connsiteX9" fmla="*/ 2046181 w 4837176"/>
              <a:gd name="connsiteY9" fmla="*/ 14870 h 2139281"/>
              <a:gd name="connsiteX10" fmla="*/ 2296422 w 4837176"/>
              <a:gd name="connsiteY10" fmla="*/ 0 h 213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7176" h="2139281">
                <a:moveTo>
                  <a:pt x="2296422" y="0"/>
                </a:moveTo>
                <a:lnTo>
                  <a:pt x="4837176" y="0"/>
                </a:lnTo>
                <a:lnTo>
                  <a:pt x="4837176" y="7859"/>
                </a:lnTo>
                <a:lnTo>
                  <a:pt x="4759955" y="394886"/>
                </a:lnTo>
                <a:cubicBezTo>
                  <a:pt x="4502970" y="1288406"/>
                  <a:pt x="3748651" y="1971432"/>
                  <a:pt x="2805335" y="2122170"/>
                </a:cubicBezTo>
                <a:cubicBezTo>
                  <a:pt x="2697630" y="2133319"/>
                  <a:pt x="2589430" y="2139030"/>
                  <a:pt x="2481148" y="2139281"/>
                </a:cubicBezTo>
                <a:lnTo>
                  <a:pt x="0" y="2139281"/>
                </a:lnTo>
                <a:lnTo>
                  <a:pt x="0" y="2131439"/>
                </a:lnTo>
                <a:lnTo>
                  <a:pt x="77754" y="1742536"/>
                </a:lnTo>
                <a:cubicBezTo>
                  <a:pt x="336652" y="845037"/>
                  <a:pt x="1097323" y="160707"/>
                  <a:pt x="2046181" y="14870"/>
                </a:cubicBezTo>
                <a:cubicBezTo>
                  <a:pt x="2129264" y="5415"/>
                  <a:pt x="2212801" y="453"/>
                  <a:pt x="2296422" y="0"/>
                </a:cubicBezTo>
                <a:close/>
              </a:path>
            </a:pathLst>
          </a:custGeom>
        </p:spPr>
        <p:txBody>
          <a:bodyPr wrap="square">
            <a:noAutofit/>
          </a:bodyPr>
          <a:lstStyle>
            <a:lvl1pPr marL="0" indent="0">
              <a:buNone/>
              <a:defRPr sz="1400"/>
            </a:lvl1pPr>
          </a:lstStyle>
          <a:p>
            <a:r>
              <a:rPr lang="en-US" dirty="0"/>
              <a:t>Click icon to add picture</a:t>
            </a:r>
          </a:p>
        </p:txBody>
      </p:sp>
      <p:sp>
        <p:nvSpPr>
          <p:cNvPr id="40" name="Picture Placeholder 34">
            <a:extLst>
              <a:ext uri="{FF2B5EF4-FFF2-40B4-BE49-F238E27FC236}">
                <a16:creationId xmlns:a16="http://schemas.microsoft.com/office/drawing/2014/main" id="{33175082-D629-2247-80F6-D04C49DCDCEE}"/>
              </a:ext>
            </a:extLst>
          </p:cNvPr>
          <p:cNvSpPr>
            <a:spLocks noGrp="1" noChangeAspect="1"/>
          </p:cNvSpPr>
          <p:nvPr>
            <p:ph type="pic" sz="quarter" idx="10"/>
          </p:nvPr>
        </p:nvSpPr>
        <p:spPr>
          <a:xfrm>
            <a:off x="9556892" y="4317069"/>
            <a:ext cx="2286000" cy="1013326"/>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2" name="Footer Placeholder 2">
            <a:extLst>
              <a:ext uri="{FF2B5EF4-FFF2-40B4-BE49-F238E27FC236}">
                <a16:creationId xmlns:a16="http://schemas.microsoft.com/office/drawing/2014/main" id="{ED6AFE71-0FE5-3F48-A142-1E0DB7399E95}"/>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1" name="TextBox 10">
            <a:extLst>
              <a:ext uri="{FF2B5EF4-FFF2-40B4-BE49-F238E27FC236}">
                <a16:creationId xmlns:a16="http://schemas.microsoft.com/office/drawing/2014/main" id="{3DB67805-B6AD-DC4A-B22B-204E3B2FA30C}"/>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273528476"/>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1_No_Icons">
    <p:spTree>
      <p:nvGrpSpPr>
        <p:cNvPr id="1" name=""/>
        <p:cNvGrpSpPr/>
        <p:nvPr/>
      </p:nvGrpSpPr>
      <p:grpSpPr>
        <a:xfrm>
          <a:off x="0" y="0"/>
          <a:ext cx="0" cy="0"/>
          <a:chOff x="0" y="0"/>
          <a:chExt cx="0" cy="0"/>
        </a:xfrm>
      </p:grpSpPr>
      <p:pic>
        <p:nvPicPr>
          <p:cNvPr id="14" name="Picture 13" descr="Shape, background pattern&#10;&#10;Description automatically generated with medium confidence">
            <a:extLst>
              <a:ext uri="{FF2B5EF4-FFF2-40B4-BE49-F238E27FC236}">
                <a16:creationId xmlns:a16="http://schemas.microsoft.com/office/drawing/2014/main" id="{9B79A313-D647-DF44-B275-1DCEFD18B1F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39698" y="31750"/>
            <a:ext cx="6845300" cy="6794500"/>
          </a:xfrm>
          <a:prstGeom prst="rect">
            <a:avLst/>
          </a:prstGeom>
        </p:spPr>
      </p:pic>
      <p:sp>
        <p:nvSpPr>
          <p:cNvPr id="2" name="Title 1">
            <a:extLst>
              <a:ext uri="{FF2B5EF4-FFF2-40B4-BE49-F238E27FC236}">
                <a16:creationId xmlns:a16="http://schemas.microsoft.com/office/drawing/2014/main" id="{77F500A6-D7AD-F74F-A2B8-F7126E6D9F76}"/>
              </a:ext>
            </a:extLst>
          </p:cNvPr>
          <p:cNvSpPr>
            <a:spLocks noGrp="1"/>
          </p:cNvSpPr>
          <p:nvPr>
            <p:ph type="ctrTitle" hasCustomPrompt="1"/>
          </p:nvPr>
        </p:nvSpPr>
        <p:spPr>
          <a:xfrm>
            <a:off x="432869" y="2935795"/>
            <a:ext cx="5107319" cy="1658231"/>
          </a:xfrm>
        </p:spPr>
        <p:txBody>
          <a:bodyPr anchor="t">
            <a:normAutofit/>
          </a:bodyPr>
          <a:lstStyle>
            <a:lvl1pPr algn="l">
              <a:lnSpc>
                <a:spcPts val="4800"/>
              </a:lnSpc>
              <a:defRPr sz="4000">
                <a:latin typeface="Akzidenz-Grotesk Pro Bold Ext" panose="02000805060000020004" pitchFamily="2" charset="0"/>
              </a:defRPr>
            </a:lvl1pPr>
          </a:lstStyle>
          <a:p>
            <a:r>
              <a:rPr lang="en-US"/>
              <a:t>CLICK TO EDIT </a:t>
            </a:r>
            <a:br>
              <a:rPr lang="en-US"/>
            </a:br>
            <a:r>
              <a:rPr lang="en-US"/>
              <a:t>MASTER TITLE</a:t>
            </a:r>
          </a:p>
        </p:txBody>
      </p:sp>
      <p:sp>
        <p:nvSpPr>
          <p:cNvPr id="35" name="Picture Placeholder 34">
            <a:extLst>
              <a:ext uri="{FF2B5EF4-FFF2-40B4-BE49-F238E27FC236}">
                <a16:creationId xmlns:a16="http://schemas.microsoft.com/office/drawing/2014/main" id="{76DA381F-E3CE-5849-A4BF-7A38FA2E129F}"/>
              </a:ext>
            </a:extLst>
          </p:cNvPr>
          <p:cNvSpPr>
            <a:spLocks noGrp="1"/>
          </p:cNvSpPr>
          <p:nvPr>
            <p:ph type="pic" sz="quarter" idx="10"/>
          </p:nvPr>
        </p:nvSpPr>
        <p:spPr>
          <a:xfrm>
            <a:off x="5418999" y="1084903"/>
            <a:ext cx="1799652" cy="797740"/>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38" name="Picture Placeholder 37">
            <a:extLst>
              <a:ext uri="{FF2B5EF4-FFF2-40B4-BE49-F238E27FC236}">
                <a16:creationId xmlns:a16="http://schemas.microsoft.com/office/drawing/2014/main" id="{F0B4CFA6-D70F-0348-B98B-080BD5AA4B44}"/>
              </a:ext>
            </a:extLst>
          </p:cNvPr>
          <p:cNvSpPr>
            <a:spLocks noGrp="1"/>
          </p:cNvSpPr>
          <p:nvPr>
            <p:ph type="pic" sz="quarter" idx="11"/>
          </p:nvPr>
        </p:nvSpPr>
        <p:spPr>
          <a:xfrm>
            <a:off x="8363478" y="1066493"/>
            <a:ext cx="797738" cy="1799651"/>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41" name="Picture Placeholder 40">
            <a:extLst>
              <a:ext uri="{FF2B5EF4-FFF2-40B4-BE49-F238E27FC236}">
                <a16:creationId xmlns:a16="http://schemas.microsoft.com/office/drawing/2014/main" id="{A5F2DE6B-0960-2941-8A13-FF7A8D91E26F}"/>
              </a:ext>
            </a:extLst>
          </p:cNvPr>
          <p:cNvSpPr>
            <a:spLocks noGrp="1"/>
          </p:cNvSpPr>
          <p:nvPr>
            <p:ph type="pic" sz="quarter" idx="12"/>
          </p:nvPr>
        </p:nvSpPr>
        <p:spPr>
          <a:xfrm>
            <a:off x="10306043" y="1084905"/>
            <a:ext cx="1799651" cy="797740"/>
          </a:xfrm>
          <a:custGeom>
            <a:avLst/>
            <a:gdLst>
              <a:gd name="connsiteX0" fmla="*/ 889054 w 1799651"/>
              <a:gd name="connsiteY0" fmla="*/ 78 h 797740"/>
              <a:gd name="connsiteX1" fmla="*/ 1799651 w 1799651"/>
              <a:gd name="connsiteY1" fmla="*/ 797740 h 797740"/>
              <a:gd name="connsiteX2" fmla="*/ 0 w 1799651"/>
              <a:gd name="connsiteY2" fmla="*/ 797740 h 797740"/>
              <a:gd name="connsiteX3" fmla="*/ 796519 w 1799651"/>
              <a:gd name="connsiteY3" fmla="*/ 5960 h 797740"/>
              <a:gd name="connsiteX4" fmla="*/ 889054 w 1799651"/>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1" h="797740">
                <a:moveTo>
                  <a:pt x="889054" y="78"/>
                </a:moveTo>
                <a:cubicBezTo>
                  <a:pt x="1348087" y="-5899"/>
                  <a:pt x="1746162" y="334612"/>
                  <a:pt x="1799651" y="797740"/>
                </a:cubicBezTo>
                <a:lnTo>
                  <a:pt x="0" y="797740"/>
                </a:lnTo>
                <a:cubicBezTo>
                  <a:pt x="48035" y="381831"/>
                  <a:pt x="378121" y="53710"/>
                  <a:pt x="796519" y="5960"/>
                </a:cubicBezTo>
                <a:cubicBezTo>
                  <a:pt x="827579" y="2415"/>
                  <a:pt x="858452" y="477"/>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46" name="Picture Placeholder 45">
            <a:extLst>
              <a:ext uri="{FF2B5EF4-FFF2-40B4-BE49-F238E27FC236}">
                <a16:creationId xmlns:a16="http://schemas.microsoft.com/office/drawing/2014/main" id="{C1D4E754-DDFA-1E4C-A679-580271D1F543}"/>
              </a:ext>
            </a:extLst>
          </p:cNvPr>
          <p:cNvSpPr>
            <a:spLocks noGrp="1"/>
          </p:cNvSpPr>
          <p:nvPr>
            <p:ph type="pic" sz="quarter" idx="13"/>
          </p:nvPr>
        </p:nvSpPr>
        <p:spPr>
          <a:xfrm>
            <a:off x="7355378" y="4027892"/>
            <a:ext cx="1799651" cy="797738"/>
          </a:xfrm>
          <a:custGeom>
            <a:avLst/>
            <a:gdLst>
              <a:gd name="connsiteX0" fmla="*/ 0 w 1799651"/>
              <a:gd name="connsiteY0" fmla="*/ 0 h 797738"/>
              <a:gd name="connsiteX1" fmla="*/ 1799651 w 1799651"/>
              <a:gd name="connsiteY1" fmla="*/ 0 h 797738"/>
              <a:gd name="connsiteX2" fmla="*/ 796519 w 1799651"/>
              <a:gd name="connsiteY2" fmla="*/ 791779 h 797738"/>
              <a:gd name="connsiteX3" fmla="*/ 0 w 1799651"/>
              <a:gd name="connsiteY3" fmla="*/ 0 h 797738"/>
            </a:gdLst>
            <a:ahLst/>
            <a:cxnLst>
              <a:cxn ang="0">
                <a:pos x="connsiteX0" y="connsiteY0"/>
              </a:cxn>
              <a:cxn ang="0">
                <a:pos x="connsiteX1" y="connsiteY1"/>
              </a:cxn>
              <a:cxn ang="0">
                <a:pos x="connsiteX2" y="connsiteY2"/>
              </a:cxn>
              <a:cxn ang="0">
                <a:pos x="connsiteX3" y="connsiteY3"/>
              </a:cxn>
            </a:cxnLst>
            <a:rect l="l" t="t" r="r" b="b"/>
            <a:pathLst>
              <a:path w="1799651" h="797738">
                <a:moveTo>
                  <a:pt x="0" y="0"/>
                </a:moveTo>
                <a:lnTo>
                  <a:pt x="1799651" y="0"/>
                </a:lnTo>
                <a:cubicBezTo>
                  <a:pt x="1742596" y="494002"/>
                  <a:pt x="1293479" y="848495"/>
                  <a:pt x="796519" y="791779"/>
                </a:cubicBezTo>
                <a:cubicBezTo>
                  <a:pt x="378121" y="744030"/>
                  <a:pt x="48036" y="415909"/>
                  <a:pt x="0" y="0"/>
                </a:cubicBezTo>
                <a:close/>
              </a:path>
            </a:pathLst>
          </a:custGeom>
        </p:spPr>
        <p:txBody>
          <a:bodyPr wrap="square">
            <a:noAutofit/>
          </a:bodyPr>
          <a:lstStyle>
            <a:lvl1pPr marL="0" indent="0">
              <a:buNone/>
              <a:defRPr sz="1400"/>
            </a:lvl1pPr>
          </a:lstStyle>
          <a:p>
            <a:r>
              <a:rPr lang="en-US" dirty="0"/>
              <a:t>Click icon to add picture</a:t>
            </a:r>
          </a:p>
        </p:txBody>
      </p:sp>
      <p:sp>
        <p:nvSpPr>
          <p:cNvPr id="49" name="Picture Placeholder 48">
            <a:extLst>
              <a:ext uri="{FF2B5EF4-FFF2-40B4-BE49-F238E27FC236}">
                <a16:creationId xmlns:a16="http://schemas.microsoft.com/office/drawing/2014/main" id="{B9371207-6D8D-024C-91C7-D5693F797527}"/>
              </a:ext>
            </a:extLst>
          </p:cNvPr>
          <p:cNvSpPr>
            <a:spLocks noGrp="1"/>
          </p:cNvSpPr>
          <p:nvPr>
            <p:ph type="pic" sz="quarter" idx="14"/>
          </p:nvPr>
        </p:nvSpPr>
        <p:spPr>
          <a:xfrm>
            <a:off x="10306837" y="3033607"/>
            <a:ext cx="797739" cy="179965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52" name="Picture Placeholder 51">
            <a:extLst>
              <a:ext uri="{FF2B5EF4-FFF2-40B4-BE49-F238E27FC236}">
                <a16:creationId xmlns:a16="http://schemas.microsoft.com/office/drawing/2014/main" id="{2C8C32FF-3C7A-1541-ABDB-2394F377FF62}"/>
              </a:ext>
            </a:extLst>
          </p:cNvPr>
          <p:cNvSpPr>
            <a:spLocks noGrp="1"/>
          </p:cNvSpPr>
          <p:nvPr>
            <p:ph type="pic" sz="quarter" idx="15"/>
          </p:nvPr>
        </p:nvSpPr>
        <p:spPr>
          <a:xfrm>
            <a:off x="10298362" y="4988397"/>
            <a:ext cx="1799652" cy="797739"/>
          </a:xfrm>
          <a:custGeom>
            <a:avLst/>
            <a:gdLst>
              <a:gd name="connsiteX0" fmla="*/ 889054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4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4" y="78"/>
                </a:moveTo>
                <a:cubicBezTo>
                  <a:pt x="1348087" y="-5900"/>
                  <a:pt x="1746162" y="334611"/>
                  <a:pt x="1799652" y="797739"/>
                </a:cubicBezTo>
                <a:lnTo>
                  <a:pt x="0" y="797739"/>
                </a:lnTo>
                <a:cubicBezTo>
                  <a:pt x="48035" y="381830"/>
                  <a:pt x="378121" y="53709"/>
                  <a:pt x="796519" y="5959"/>
                </a:cubicBezTo>
                <a:cubicBezTo>
                  <a:pt x="827579" y="2415"/>
                  <a:pt x="858452" y="476"/>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56" name="Picture Placeholder 55">
            <a:extLst>
              <a:ext uri="{FF2B5EF4-FFF2-40B4-BE49-F238E27FC236}">
                <a16:creationId xmlns:a16="http://schemas.microsoft.com/office/drawing/2014/main" id="{95744240-5D13-854E-9BB7-BAE7C670E230}"/>
              </a:ext>
            </a:extLst>
          </p:cNvPr>
          <p:cNvSpPr>
            <a:spLocks noGrp="1"/>
          </p:cNvSpPr>
          <p:nvPr>
            <p:ph type="pic" sz="quarter" idx="16"/>
          </p:nvPr>
        </p:nvSpPr>
        <p:spPr>
          <a:xfrm>
            <a:off x="5411315" y="4988396"/>
            <a:ext cx="1799652" cy="797739"/>
          </a:xfrm>
          <a:custGeom>
            <a:avLst/>
            <a:gdLst>
              <a:gd name="connsiteX0" fmla="*/ 889055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5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5" y="78"/>
                </a:moveTo>
                <a:cubicBezTo>
                  <a:pt x="1348088" y="-5900"/>
                  <a:pt x="1746163" y="334611"/>
                  <a:pt x="1799652" y="797739"/>
                </a:cubicBezTo>
                <a:lnTo>
                  <a:pt x="0" y="797739"/>
                </a:lnTo>
                <a:cubicBezTo>
                  <a:pt x="48036" y="381830"/>
                  <a:pt x="378121" y="53709"/>
                  <a:pt x="796519" y="5959"/>
                </a:cubicBezTo>
                <a:cubicBezTo>
                  <a:pt x="827579" y="2415"/>
                  <a:pt x="858452" y="476"/>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2" name="TextBox 11">
            <a:extLst>
              <a:ext uri="{FF2B5EF4-FFF2-40B4-BE49-F238E27FC236}">
                <a16:creationId xmlns:a16="http://schemas.microsoft.com/office/drawing/2014/main" id="{1A02BD52-28C5-8A4C-93CE-C4412B07FA5D}"/>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904341437"/>
      </p:ext>
    </p:extLst>
  </p:cSld>
  <p:clrMapOvr>
    <a:masterClrMapping/>
  </p:clrMapOvr>
  <p:transition spd="slow">
    <p:wip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Work_Divider_Slide_2">
    <p:bg>
      <p:bgPr>
        <a:solidFill>
          <a:schemeClr val="bg1"/>
        </a:solidFill>
        <a:effectLst/>
      </p:bgPr>
    </p:bg>
    <p:spTree>
      <p:nvGrpSpPr>
        <p:cNvPr id="1" name=""/>
        <p:cNvGrpSpPr/>
        <p:nvPr/>
      </p:nvGrpSpPr>
      <p:grpSpPr>
        <a:xfrm>
          <a:off x="0" y="0"/>
          <a:ext cx="0" cy="0"/>
          <a:chOff x="0" y="0"/>
          <a:chExt cx="0" cy="0"/>
        </a:xfrm>
      </p:grpSpPr>
      <p:sp>
        <p:nvSpPr>
          <p:cNvPr id="173" name="Slide Number Placeholder 3">
            <a:extLst>
              <a:ext uri="{FF2B5EF4-FFF2-40B4-BE49-F238E27FC236}">
                <a16:creationId xmlns:a16="http://schemas.microsoft.com/office/drawing/2014/main" id="{8B40897D-5A8E-6344-B134-38BC71DF0839}"/>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86" name="Graphic 185">
            <a:extLst>
              <a:ext uri="{FF2B5EF4-FFF2-40B4-BE49-F238E27FC236}">
                <a16:creationId xmlns:a16="http://schemas.microsoft.com/office/drawing/2014/main" id="{0C21E66B-72EA-C045-AF6E-B8CEBE14182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87" name="Text Placeholder 10">
            <a:extLst>
              <a:ext uri="{FF2B5EF4-FFF2-40B4-BE49-F238E27FC236}">
                <a16:creationId xmlns:a16="http://schemas.microsoft.com/office/drawing/2014/main" id="{69CB4474-308D-B348-BFAD-06AD0AD3AD64}"/>
              </a:ext>
            </a:extLst>
          </p:cNvPr>
          <p:cNvSpPr>
            <a:spLocks noGrp="1"/>
          </p:cNvSpPr>
          <p:nvPr>
            <p:ph type="body" sz="quarter" idx="13" hasCustomPrompt="1"/>
          </p:nvPr>
        </p:nvSpPr>
        <p:spPr>
          <a:xfrm>
            <a:off x="527608" y="459582"/>
            <a:ext cx="11076561"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88" name="Text Placeholder 13">
            <a:extLst>
              <a:ext uri="{FF2B5EF4-FFF2-40B4-BE49-F238E27FC236}">
                <a16:creationId xmlns:a16="http://schemas.microsoft.com/office/drawing/2014/main" id="{BA32325A-4534-7D44-A699-02CE8ECBBA3B}"/>
              </a:ext>
            </a:extLst>
          </p:cNvPr>
          <p:cNvSpPr>
            <a:spLocks noGrp="1"/>
          </p:cNvSpPr>
          <p:nvPr>
            <p:ph type="body" sz="quarter" idx="14"/>
          </p:nvPr>
        </p:nvSpPr>
        <p:spPr>
          <a:xfrm>
            <a:off x="509341" y="3280618"/>
            <a:ext cx="2538662" cy="2587213"/>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1" name="Text Placeholder 13">
            <a:extLst>
              <a:ext uri="{FF2B5EF4-FFF2-40B4-BE49-F238E27FC236}">
                <a16:creationId xmlns:a16="http://schemas.microsoft.com/office/drawing/2014/main" id="{2F13A2DE-995D-1D4B-8CF3-D10EE6B27E60}"/>
              </a:ext>
            </a:extLst>
          </p:cNvPr>
          <p:cNvSpPr>
            <a:spLocks noGrp="1"/>
          </p:cNvSpPr>
          <p:nvPr>
            <p:ph type="body" sz="quarter" idx="18"/>
          </p:nvPr>
        </p:nvSpPr>
        <p:spPr>
          <a:xfrm>
            <a:off x="3361396" y="3280618"/>
            <a:ext cx="2538662" cy="2587213"/>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2" name="Text Placeholder 13">
            <a:extLst>
              <a:ext uri="{FF2B5EF4-FFF2-40B4-BE49-F238E27FC236}">
                <a16:creationId xmlns:a16="http://schemas.microsoft.com/office/drawing/2014/main" id="{29DFA201-9168-5B4C-9A5D-26DD1806F238}"/>
              </a:ext>
            </a:extLst>
          </p:cNvPr>
          <p:cNvSpPr>
            <a:spLocks noGrp="1"/>
          </p:cNvSpPr>
          <p:nvPr>
            <p:ph type="body" sz="quarter" idx="19"/>
          </p:nvPr>
        </p:nvSpPr>
        <p:spPr>
          <a:xfrm>
            <a:off x="6213451" y="3280618"/>
            <a:ext cx="2538662" cy="2587213"/>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3" name="Text Placeholder 13">
            <a:extLst>
              <a:ext uri="{FF2B5EF4-FFF2-40B4-BE49-F238E27FC236}">
                <a16:creationId xmlns:a16="http://schemas.microsoft.com/office/drawing/2014/main" id="{BE756C6A-52A8-B84A-AA05-3AB5DD571F3F}"/>
              </a:ext>
            </a:extLst>
          </p:cNvPr>
          <p:cNvSpPr>
            <a:spLocks noGrp="1"/>
          </p:cNvSpPr>
          <p:nvPr>
            <p:ph type="body" sz="quarter" idx="20"/>
          </p:nvPr>
        </p:nvSpPr>
        <p:spPr>
          <a:xfrm>
            <a:off x="9065507" y="3280617"/>
            <a:ext cx="2538662" cy="2587213"/>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4" name="Picture Placeholder 11">
            <a:extLst>
              <a:ext uri="{FF2B5EF4-FFF2-40B4-BE49-F238E27FC236}">
                <a16:creationId xmlns:a16="http://schemas.microsoft.com/office/drawing/2014/main" id="{6BDA0835-7A02-F342-828F-89CDB4960359}"/>
              </a:ext>
            </a:extLst>
          </p:cNvPr>
          <p:cNvSpPr>
            <a:spLocks noGrp="1" noChangeAspect="1"/>
          </p:cNvSpPr>
          <p:nvPr>
            <p:ph type="pic" sz="quarter" idx="21"/>
          </p:nvPr>
        </p:nvSpPr>
        <p:spPr>
          <a:xfrm>
            <a:off x="527608" y="1436763"/>
            <a:ext cx="2538662" cy="1618383"/>
          </a:xfrm>
          <a:prstGeom prst="round2DiagRect">
            <a:avLst/>
          </a:prstGeom>
          <a:noFill/>
        </p:spPr>
        <p:txBody>
          <a:bodyPr>
            <a:normAutofit/>
          </a:bodyPr>
          <a:lstStyle>
            <a:lvl1pPr marL="0" indent="0">
              <a:buNone/>
              <a:defRPr sz="1200"/>
            </a:lvl1pPr>
          </a:lstStyle>
          <a:p>
            <a:r>
              <a:rPr lang="en-US" dirty="0"/>
              <a:t>Click icon to add picture</a:t>
            </a:r>
          </a:p>
        </p:txBody>
      </p:sp>
      <p:sp>
        <p:nvSpPr>
          <p:cNvPr id="15" name="Picture Placeholder 11">
            <a:extLst>
              <a:ext uri="{FF2B5EF4-FFF2-40B4-BE49-F238E27FC236}">
                <a16:creationId xmlns:a16="http://schemas.microsoft.com/office/drawing/2014/main" id="{835BE597-1432-2D4D-803D-E8F6686868FB}"/>
              </a:ext>
            </a:extLst>
          </p:cNvPr>
          <p:cNvSpPr>
            <a:spLocks noGrp="1" noChangeAspect="1"/>
          </p:cNvSpPr>
          <p:nvPr>
            <p:ph type="pic" sz="quarter" idx="22"/>
          </p:nvPr>
        </p:nvSpPr>
        <p:spPr>
          <a:xfrm>
            <a:off x="3361396" y="1436763"/>
            <a:ext cx="2538662" cy="1618383"/>
          </a:xfrm>
          <a:prstGeom prst="round2DiagRect">
            <a:avLst/>
          </a:prstGeom>
          <a:noFill/>
        </p:spPr>
        <p:txBody>
          <a:bodyPr>
            <a:normAutofit/>
          </a:bodyPr>
          <a:lstStyle>
            <a:lvl1pPr marL="0" indent="0">
              <a:buNone/>
              <a:defRPr sz="1200"/>
            </a:lvl1pPr>
          </a:lstStyle>
          <a:p>
            <a:r>
              <a:rPr lang="en-US" dirty="0"/>
              <a:t>Click icon to add picture</a:t>
            </a:r>
          </a:p>
        </p:txBody>
      </p:sp>
      <p:sp>
        <p:nvSpPr>
          <p:cNvPr id="16" name="Picture Placeholder 11">
            <a:extLst>
              <a:ext uri="{FF2B5EF4-FFF2-40B4-BE49-F238E27FC236}">
                <a16:creationId xmlns:a16="http://schemas.microsoft.com/office/drawing/2014/main" id="{A8BDD896-39C0-5D42-B7FC-6BFD45ABDBB4}"/>
              </a:ext>
            </a:extLst>
          </p:cNvPr>
          <p:cNvSpPr>
            <a:spLocks noGrp="1" noChangeAspect="1"/>
          </p:cNvSpPr>
          <p:nvPr>
            <p:ph type="pic" sz="quarter" idx="23"/>
          </p:nvPr>
        </p:nvSpPr>
        <p:spPr>
          <a:xfrm>
            <a:off x="6213451" y="1436763"/>
            <a:ext cx="2538662" cy="1618383"/>
          </a:xfrm>
          <a:prstGeom prst="round2DiagRect">
            <a:avLst/>
          </a:prstGeom>
          <a:noFill/>
        </p:spPr>
        <p:txBody>
          <a:bodyPr>
            <a:normAutofit/>
          </a:bodyPr>
          <a:lstStyle>
            <a:lvl1pPr marL="0" indent="0">
              <a:buNone/>
              <a:defRPr sz="1200"/>
            </a:lvl1pPr>
          </a:lstStyle>
          <a:p>
            <a:r>
              <a:rPr lang="en-US" dirty="0"/>
              <a:t>Click icon to add picture</a:t>
            </a:r>
          </a:p>
        </p:txBody>
      </p:sp>
      <p:sp>
        <p:nvSpPr>
          <p:cNvPr id="19" name="Picture Placeholder 11">
            <a:extLst>
              <a:ext uri="{FF2B5EF4-FFF2-40B4-BE49-F238E27FC236}">
                <a16:creationId xmlns:a16="http://schemas.microsoft.com/office/drawing/2014/main" id="{ACBB15FB-C5A4-2D4D-A556-9932B2C6241C}"/>
              </a:ext>
            </a:extLst>
          </p:cNvPr>
          <p:cNvSpPr>
            <a:spLocks noGrp="1" noChangeAspect="1"/>
          </p:cNvSpPr>
          <p:nvPr>
            <p:ph type="pic" sz="quarter" idx="24"/>
          </p:nvPr>
        </p:nvSpPr>
        <p:spPr>
          <a:xfrm>
            <a:off x="9065507" y="1436763"/>
            <a:ext cx="2538662" cy="1618383"/>
          </a:xfrm>
          <a:prstGeom prst="round2DiagRect">
            <a:avLst/>
          </a:prstGeom>
          <a:noFill/>
        </p:spPr>
        <p:txBody>
          <a:bodyPr>
            <a:normAutofit/>
          </a:bodyPr>
          <a:lstStyle>
            <a:lvl1pPr marL="0" indent="0">
              <a:buNone/>
              <a:defRPr sz="1200"/>
            </a:lvl1pPr>
          </a:lstStyle>
          <a:p>
            <a:r>
              <a:rPr lang="en-US" dirty="0"/>
              <a:t>Click icon to add picture</a:t>
            </a:r>
          </a:p>
        </p:txBody>
      </p:sp>
      <p:grpSp>
        <p:nvGrpSpPr>
          <p:cNvPr id="20" name="Group 19">
            <a:extLst>
              <a:ext uri="{FF2B5EF4-FFF2-40B4-BE49-F238E27FC236}">
                <a16:creationId xmlns:a16="http://schemas.microsoft.com/office/drawing/2014/main" id="{5C3B3BC5-C1DA-DF41-9F65-41DA74ECD0DB}"/>
              </a:ext>
            </a:extLst>
          </p:cNvPr>
          <p:cNvGrpSpPr/>
          <p:nvPr userDrawn="1"/>
        </p:nvGrpSpPr>
        <p:grpSpPr>
          <a:xfrm>
            <a:off x="7763288" y="436830"/>
            <a:ext cx="4267467" cy="606952"/>
            <a:chOff x="-426376" y="-1773316"/>
            <a:chExt cx="5953454" cy="846746"/>
          </a:xfrm>
        </p:grpSpPr>
        <p:grpSp>
          <p:nvGrpSpPr>
            <p:cNvPr id="21" name="Graphic 4">
              <a:extLst>
                <a:ext uri="{FF2B5EF4-FFF2-40B4-BE49-F238E27FC236}">
                  <a16:creationId xmlns:a16="http://schemas.microsoft.com/office/drawing/2014/main" id="{40255551-1D75-1F4D-AA9C-7CAE48730FE8}"/>
                </a:ext>
              </a:extLst>
            </p:cNvPr>
            <p:cNvGrpSpPr/>
            <p:nvPr/>
          </p:nvGrpSpPr>
          <p:grpSpPr>
            <a:xfrm>
              <a:off x="1901009" y="-1772425"/>
              <a:ext cx="365493" cy="372670"/>
              <a:chOff x="3020265" y="4242316"/>
              <a:chExt cx="367061" cy="374269"/>
            </a:xfrm>
            <a:solidFill>
              <a:srgbClr val="004438"/>
            </a:solidFill>
          </p:grpSpPr>
          <p:sp>
            <p:nvSpPr>
              <p:cNvPr id="49" name="Freeform 48">
                <a:extLst>
                  <a:ext uri="{FF2B5EF4-FFF2-40B4-BE49-F238E27FC236}">
                    <a16:creationId xmlns:a16="http://schemas.microsoft.com/office/drawing/2014/main" id="{B0D8A5DA-C126-604C-AE17-3893A1FFA4A3}"/>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50" name="Freeform 49">
                <a:extLst>
                  <a:ext uri="{FF2B5EF4-FFF2-40B4-BE49-F238E27FC236}">
                    <a16:creationId xmlns:a16="http://schemas.microsoft.com/office/drawing/2014/main" id="{634F3659-182F-CD46-8B65-9DAD66C0C3FC}"/>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22" name="Freeform 21">
              <a:extLst>
                <a:ext uri="{FF2B5EF4-FFF2-40B4-BE49-F238E27FC236}">
                  <a16:creationId xmlns:a16="http://schemas.microsoft.com/office/drawing/2014/main" id="{ADADF8C2-CC07-E648-80D8-79D064CED452}"/>
                </a:ext>
              </a:extLst>
            </p:cNvPr>
            <p:cNvSpPr/>
            <p:nvPr/>
          </p:nvSpPr>
          <p:spPr>
            <a:xfrm>
              <a:off x="974303" y="-1310945"/>
              <a:ext cx="383298" cy="383485"/>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07EB4F4B-94F5-7549-9A98-5188C5042CF6}"/>
                </a:ext>
              </a:extLst>
            </p:cNvPr>
            <p:cNvSpPr/>
            <p:nvPr/>
          </p:nvSpPr>
          <p:spPr>
            <a:xfrm>
              <a:off x="1425892" y="-1311836"/>
              <a:ext cx="385078" cy="385266"/>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6D15EB19-5B91-4846-8B14-B998AAC74A22}"/>
                </a:ext>
              </a:extLst>
            </p:cNvPr>
            <p:cNvSpPr/>
            <p:nvPr/>
          </p:nvSpPr>
          <p:spPr>
            <a:xfrm>
              <a:off x="499923"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2AA33A6C-200F-9743-876D-9D179BCBA04F}"/>
                </a:ext>
              </a:extLst>
            </p:cNvPr>
            <p:cNvSpPr/>
            <p:nvPr/>
          </p:nvSpPr>
          <p:spPr>
            <a:xfrm>
              <a:off x="3282993" y="-1311709"/>
              <a:ext cx="383298" cy="383485"/>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43566DE2-5C91-0C45-83E1-CB46A66CA317}"/>
                </a:ext>
              </a:extLst>
            </p:cNvPr>
            <p:cNvSpPr/>
            <p:nvPr/>
          </p:nvSpPr>
          <p:spPr>
            <a:xfrm>
              <a:off x="3740305" y="-1311836"/>
              <a:ext cx="385078" cy="385266"/>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755B82F9-433A-7B44-81A7-3153831CC633}"/>
                </a:ext>
              </a:extLst>
            </p:cNvPr>
            <p:cNvSpPr/>
            <p:nvPr/>
          </p:nvSpPr>
          <p:spPr>
            <a:xfrm>
              <a:off x="2362899" y="-1773316"/>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036EDDCA-C2EC-FF4A-8A66-67565340ECF1}"/>
                </a:ext>
              </a:extLst>
            </p:cNvPr>
            <p:cNvSpPr/>
            <p:nvPr/>
          </p:nvSpPr>
          <p:spPr>
            <a:xfrm>
              <a:off x="44545" y="-1770517"/>
              <a:ext cx="832471" cy="368853"/>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9" name="Freeform 28">
              <a:extLst>
                <a:ext uri="{FF2B5EF4-FFF2-40B4-BE49-F238E27FC236}">
                  <a16:creationId xmlns:a16="http://schemas.microsoft.com/office/drawing/2014/main" id="{E584EB65-A75A-3740-8381-2AADCB699B5E}"/>
                </a:ext>
              </a:extLst>
            </p:cNvPr>
            <p:cNvSpPr/>
            <p:nvPr/>
          </p:nvSpPr>
          <p:spPr>
            <a:xfrm>
              <a:off x="974430" y="-176440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30" name="Freeform 29">
              <a:extLst>
                <a:ext uri="{FF2B5EF4-FFF2-40B4-BE49-F238E27FC236}">
                  <a16:creationId xmlns:a16="http://schemas.microsoft.com/office/drawing/2014/main" id="{C7CD0997-4A19-D143-9F07-60AD6CE095A3}"/>
                </a:ext>
              </a:extLst>
            </p:cNvPr>
            <p:cNvSpPr/>
            <p:nvPr/>
          </p:nvSpPr>
          <p:spPr>
            <a:xfrm>
              <a:off x="3290623" y="-177178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31" name="Graphic 4">
              <a:extLst>
                <a:ext uri="{FF2B5EF4-FFF2-40B4-BE49-F238E27FC236}">
                  <a16:creationId xmlns:a16="http://schemas.microsoft.com/office/drawing/2014/main" id="{A1FAD615-9033-0F4B-B651-2D24E9292FD0}"/>
                </a:ext>
              </a:extLst>
            </p:cNvPr>
            <p:cNvGrpSpPr/>
            <p:nvPr/>
          </p:nvGrpSpPr>
          <p:grpSpPr>
            <a:xfrm>
              <a:off x="-426376" y="-1308273"/>
              <a:ext cx="832599" cy="376565"/>
              <a:chOff x="682895" y="4708459"/>
              <a:chExt cx="836171" cy="378181"/>
            </a:xfrm>
            <a:solidFill>
              <a:srgbClr val="F54359"/>
            </a:solidFill>
          </p:grpSpPr>
          <p:sp>
            <p:nvSpPr>
              <p:cNvPr id="47" name="Freeform 46">
                <a:extLst>
                  <a:ext uri="{FF2B5EF4-FFF2-40B4-BE49-F238E27FC236}">
                    <a16:creationId xmlns:a16="http://schemas.microsoft.com/office/drawing/2014/main" id="{880B054D-3F9A-3B45-BEFC-DC01DDC1CACC}"/>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8" name="Freeform 47">
                <a:extLst>
                  <a:ext uri="{FF2B5EF4-FFF2-40B4-BE49-F238E27FC236}">
                    <a16:creationId xmlns:a16="http://schemas.microsoft.com/office/drawing/2014/main" id="{B38498E0-63CA-3F45-863D-73D532794CE7}"/>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32" name="Graphic 4">
              <a:extLst>
                <a:ext uri="{FF2B5EF4-FFF2-40B4-BE49-F238E27FC236}">
                  <a16:creationId xmlns:a16="http://schemas.microsoft.com/office/drawing/2014/main" id="{8DB716DA-93B1-EE4B-B227-0DA0B11A5920}"/>
                </a:ext>
              </a:extLst>
            </p:cNvPr>
            <p:cNvGrpSpPr/>
            <p:nvPr/>
          </p:nvGrpSpPr>
          <p:grpSpPr>
            <a:xfrm>
              <a:off x="1902153" y="-1308273"/>
              <a:ext cx="832599" cy="376565"/>
              <a:chOff x="3021414" y="4708459"/>
              <a:chExt cx="836171" cy="378181"/>
            </a:xfrm>
            <a:solidFill>
              <a:srgbClr val="F54359"/>
            </a:solidFill>
          </p:grpSpPr>
          <p:sp>
            <p:nvSpPr>
              <p:cNvPr id="45" name="Freeform 44">
                <a:extLst>
                  <a:ext uri="{FF2B5EF4-FFF2-40B4-BE49-F238E27FC236}">
                    <a16:creationId xmlns:a16="http://schemas.microsoft.com/office/drawing/2014/main" id="{5997BF44-13CC-3C49-923C-E9089CF79D67}"/>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DE271E13-0C5D-AE47-961B-CF3B5F48707D}"/>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33" name="Freeform 32">
              <a:extLst>
                <a:ext uri="{FF2B5EF4-FFF2-40B4-BE49-F238E27FC236}">
                  <a16:creationId xmlns:a16="http://schemas.microsoft.com/office/drawing/2014/main" id="{1482EB12-9616-D44E-83F1-68AF1BFD9AEE}"/>
                </a:ext>
              </a:extLst>
            </p:cNvPr>
            <p:cNvSpPr/>
            <p:nvPr/>
          </p:nvSpPr>
          <p:spPr>
            <a:xfrm>
              <a:off x="2823746" y="-1307744"/>
              <a:ext cx="374590" cy="375575"/>
            </a:xfrm>
            <a:custGeom>
              <a:avLst/>
              <a:gdLst>
                <a:gd name="connsiteX0" fmla="*/ 376028 w 376197"/>
                <a:gd name="connsiteY0" fmla="*/ 370031 h 377186"/>
                <a:gd name="connsiteX1" fmla="*/ 5518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2" y="-22127"/>
                    <a:pt x="5518" y="234"/>
                    <a:pt x="5518" y="234"/>
                  </a:cubicBezTo>
                  <a:lnTo>
                    <a:pt x="793"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34" name="Graphic 4">
              <a:extLst>
                <a:ext uri="{FF2B5EF4-FFF2-40B4-BE49-F238E27FC236}">
                  <a16:creationId xmlns:a16="http://schemas.microsoft.com/office/drawing/2014/main" id="{8A362F32-6246-4747-8106-D1A3F800159D}"/>
                </a:ext>
              </a:extLst>
            </p:cNvPr>
            <p:cNvGrpSpPr/>
            <p:nvPr/>
          </p:nvGrpSpPr>
          <p:grpSpPr>
            <a:xfrm>
              <a:off x="-424467" y="-1767972"/>
              <a:ext cx="365366" cy="372797"/>
              <a:chOff x="684812" y="4246788"/>
              <a:chExt cx="366934" cy="374396"/>
            </a:xfrm>
            <a:solidFill>
              <a:srgbClr val="004438"/>
            </a:solidFill>
          </p:grpSpPr>
          <p:sp>
            <p:nvSpPr>
              <p:cNvPr id="43" name="Freeform 42">
                <a:extLst>
                  <a:ext uri="{FF2B5EF4-FFF2-40B4-BE49-F238E27FC236}">
                    <a16:creationId xmlns:a16="http://schemas.microsoft.com/office/drawing/2014/main" id="{3C7525A9-A1AB-104E-8CE5-8A62854D1059}"/>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949B97F1-07E2-0F4B-9EF0-E6C2709BB2B2}"/>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35" name="Freeform 34">
              <a:extLst>
                <a:ext uri="{FF2B5EF4-FFF2-40B4-BE49-F238E27FC236}">
                  <a16:creationId xmlns:a16="http://schemas.microsoft.com/office/drawing/2014/main" id="{43776143-19C8-B242-9D1C-EE253A51F7B4}"/>
                </a:ext>
              </a:extLst>
            </p:cNvPr>
            <p:cNvSpPr/>
            <p:nvPr/>
          </p:nvSpPr>
          <p:spPr>
            <a:xfrm>
              <a:off x="5149986"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36" name="Freeform 35">
              <a:extLst>
                <a:ext uri="{FF2B5EF4-FFF2-40B4-BE49-F238E27FC236}">
                  <a16:creationId xmlns:a16="http://schemas.microsoft.com/office/drawing/2014/main" id="{02CEB420-963A-4949-AEAF-2E2B74C5D214}"/>
                </a:ext>
              </a:extLst>
            </p:cNvPr>
            <p:cNvSpPr/>
            <p:nvPr/>
          </p:nvSpPr>
          <p:spPr>
            <a:xfrm>
              <a:off x="4694608" y="-1770517"/>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37" name="Graphic 4">
              <a:extLst>
                <a:ext uri="{FF2B5EF4-FFF2-40B4-BE49-F238E27FC236}">
                  <a16:creationId xmlns:a16="http://schemas.microsoft.com/office/drawing/2014/main" id="{B5A425BD-1CEB-5541-832D-013D5401F11E}"/>
                </a:ext>
              </a:extLst>
            </p:cNvPr>
            <p:cNvGrpSpPr/>
            <p:nvPr/>
          </p:nvGrpSpPr>
          <p:grpSpPr>
            <a:xfrm>
              <a:off x="4223687" y="-1308273"/>
              <a:ext cx="832600" cy="376565"/>
              <a:chOff x="5352908" y="4708459"/>
              <a:chExt cx="836172" cy="378181"/>
            </a:xfrm>
            <a:solidFill>
              <a:srgbClr val="F54359"/>
            </a:solidFill>
          </p:grpSpPr>
          <p:sp>
            <p:nvSpPr>
              <p:cNvPr id="41" name="Freeform 40">
                <a:extLst>
                  <a:ext uri="{FF2B5EF4-FFF2-40B4-BE49-F238E27FC236}">
                    <a16:creationId xmlns:a16="http://schemas.microsoft.com/office/drawing/2014/main" id="{B24689C7-7143-C740-8942-827F60F28701}"/>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784685C6-FE61-AB4F-A0B1-7502B833002A}"/>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38" name="Graphic 4">
              <a:extLst>
                <a:ext uri="{FF2B5EF4-FFF2-40B4-BE49-F238E27FC236}">
                  <a16:creationId xmlns:a16="http://schemas.microsoft.com/office/drawing/2014/main" id="{2021C3B7-D571-1C40-BF19-D3D21B8BB5D9}"/>
                </a:ext>
              </a:extLst>
            </p:cNvPr>
            <p:cNvGrpSpPr/>
            <p:nvPr/>
          </p:nvGrpSpPr>
          <p:grpSpPr>
            <a:xfrm>
              <a:off x="4225468" y="-1767972"/>
              <a:ext cx="365493" cy="372670"/>
              <a:chOff x="5354697" y="4246788"/>
              <a:chExt cx="367061" cy="374269"/>
            </a:xfrm>
            <a:solidFill>
              <a:srgbClr val="004438"/>
            </a:solidFill>
          </p:grpSpPr>
          <p:sp>
            <p:nvSpPr>
              <p:cNvPr id="39" name="Freeform 38">
                <a:extLst>
                  <a:ext uri="{FF2B5EF4-FFF2-40B4-BE49-F238E27FC236}">
                    <a16:creationId xmlns:a16="http://schemas.microsoft.com/office/drawing/2014/main" id="{37E722BA-7F54-BA49-B785-D94C15E389C3}"/>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40" name="Freeform 39">
                <a:extLst>
                  <a:ext uri="{FF2B5EF4-FFF2-40B4-BE49-F238E27FC236}">
                    <a16:creationId xmlns:a16="http://schemas.microsoft.com/office/drawing/2014/main" id="{A22FED12-5ACA-B646-8097-E98373F28CDB}"/>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sp>
        <p:nvSpPr>
          <p:cNvPr id="51" name="Footer Placeholder 2">
            <a:extLst>
              <a:ext uri="{FF2B5EF4-FFF2-40B4-BE49-F238E27FC236}">
                <a16:creationId xmlns:a16="http://schemas.microsoft.com/office/drawing/2014/main" id="{63110C76-CF58-3F4C-9C24-2EAEC7F77394}"/>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53" name="TextBox 52">
            <a:extLst>
              <a:ext uri="{FF2B5EF4-FFF2-40B4-BE49-F238E27FC236}">
                <a16:creationId xmlns:a16="http://schemas.microsoft.com/office/drawing/2014/main" id="{7AFF2C1B-328A-6147-A94E-E60CF5CE3C1B}"/>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749472104"/>
      </p:ext>
    </p:extLst>
  </p:cSld>
  <p:clrMapOvr>
    <a:masterClrMapping/>
  </p:clrMapOvr>
  <p:transition spd="slow">
    <p:wip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Work_Divider_Slide_2">
    <p:bg>
      <p:bgPr>
        <a:solidFill>
          <a:schemeClr val="bg1"/>
        </a:solidFill>
        <a:effectLst/>
      </p:bgPr>
    </p:bg>
    <p:spTree>
      <p:nvGrpSpPr>
        <p:cNvPr id="1" name=""/>
        <p:cNvGrpSpPr/>
        <p:nvPr/>
      </p:nvGrpSpPr>
      <p:grpSpPr>
        <a:xfrm>
          <a:off x="0" y="0"/>
          <a:ext cx="0" cy="0"/>
          <a:chOff x="0" y="0"/>
          <a:chExt cx="0" cy="0"/>
        </a:xfrm>
      </p:grpSpPr>
      <p:sp>
        <p:nvSpPr>
          <p:cNvPr id="173" name="Slide Number Placeholder 3">
            <a:extLst>
              <a:ext uri="{FF2B5EF4-FFF2-40B4-BE49-F238E27FC236}">
                <a16:creationId xmlns:a16="http://schemas.microsoft.com/office/drawing/2014/main" id="{8B40897D-5A8E-6344-B134-38BC71DF0839}"/>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86" name="Graphic 185">
            <a:extLst>
              <a:ext uri="{FF2B5EF4-FFF2-40B4-BE49-F238E27FC236}">
                <a16:creationId xmlns:a16="http://schemas.microsoft.com/office/drawing/2014/main" id="{0C21E66B-72EA-C045-AF6E-B8CEBE14182F}"/>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87" name="Text Placeholder 10">
            <a:extLst>
              <a:ext uri="{FF2B5EF4-FFF2-40B4-BE49-F238E27FC236}">
                <a16:creationId xmlns:a16="http://schemas.microsoft.com/office/drawing/2014/main" id="{69CB4474-308D-B348-BFAD-06AD0AD3AD64}"/>
              </a:ext>
            </a:extLst>
          </p:cNvPr>
          <p:cNvSpPr>
            <a:spLocks noGrp="1"/>
          </p:cNvSpPr>
          <p:nvPr>
            <p:ph type="body" sz="quarter" idx="13" hasCustomPrompt="1"/>
          </p:nvPr>
        </p:nvSpPr>
        <p:spPr>
          <a:xfrm>
            <a:off x="527608" y="459582"/>
            <a:ext cx="11076561"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88" name="Text Placeholder 13">
            <a:extLst>
              <a:ext uri="{FF2B5EF4-FFF2-40B4-BE49-F238E27FC236}">
                <a16:creationId xmlns:a16="http://schemas.microsoft.com/office/drawing/2014/main" id="{BA32325A-4534-7D44-A699-02CE8ECBBA3B}"/>
              </a:ext>
            </a:extLst>
          </p:cNvPr>
          <p:cNvSpPr>
            <a:spLocks noGrp="1"/>
          </p:cNvSpPr>
          <p:nvPr>
            <p:ph type="body" sz="quarter" idx="14"/>
          </p:nvPr>
        </p:nvSpPr>
        <p:spPr>
          <a:xfrm>
            <a:off x="509340" y="3407040"/>
            <a:ext cx="3387751" cy="2556650"/>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1" name="Text Placeholder 13">
            <a:extLst>
              <a:ext uri="{FF2B5EF4-FFF2-40B4-BE49-F238E27FC236}">
                <a16:creationId xmlns:a16="http://schemas.microsoft.com/office/drawing/2014/main" id="{2F13A2DE-995D-1D4B-8CF3-D10EE6B27E60}"/>
              </a:ext>
            </a:extLst>
          </p:cNvPr>
          <p:cNvSpPr>
            <a:spLocks noGrp="1"/>
          </p:cNvSpPr>
          <p:nvPr>
            <p:ph type="body" sz="quarter" idx="18"/>
          </p:nvPr>
        </p:nvSpPr>
        <p:spPr>
          <a:xfrm>
            <a:off x="4362879" y="3407040"/>
            <a:ext cx="3387751" cy="2556650"/>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2" name="Text Placeholder 13">
            <a:extLst>
              <a:ext uri="{FF2B5EF4-FFF2-40B4-BE49-F238E27FC236}">
                <a16:creationId xmlns:a16="http://schemas.microsoft.com/office/drawing/2014/main" id="{29DFA201-9168-5B4C-9A5D-26DD1806F238}"/>
              </a:ext>
            </a:extLst>
          </p:cNvPr>
          <p:cNvSpPr>
            <a:spLocks noGrp="1"/>
          </p:cNvSpPr>
          <p:nvPr>
            <p:ph type="body" sz="quarter" idx="19"/>
          </p:nvPr>
        </p:nvSpPr>
        <p:spPr>
          <a:xfrm>
            <a:off x="8216418" y="3407040"/>
            <a:ext cx="3387751" cy="2556650"/>
          </a:xfrm>
        </p:spPr>
        <p:txBody>
          <a:bodyPr>
            <a:normAutofit/>
          </a:bodyPr>
          <a:lstStyle>
            <a:lvl1pPr marL="0" indent="0">
              <a:lnSpc>
                <a:spcPct val="100000"/>
              </a:lnSpc>
              <a:spcBef>
                <a:spcPts val="0"/>
              </a:spcBef>
              <a:buNone/>
              <a:defRPr sz="1800" b="0" i="0">
                <a:solidFill>
                  <a:schemeClr val="tx1"/>
                </a:solidFill>
                <a:latin typeface="GILROY-MEDIUM" pitchFamily="2" charset="77"/>
              </a:defRPr>
            </a:lvl1pPr>
            <a:lvl2pPr marL="274320" indent="-228600">
              <a:lnSpc>
                <a:spcPct val="100000"/>
              </a:lnSpc>
              <a:spcBef>
                <a:spcPts val="600"/>
              </a:spcBef>
              <a:spcAft>
                <a:spcPts val="600"/>
              </a:spcAft>
              <a:buFont typeface="Apple Symbols" panose="02000000000000000000" pitchFamily="2" charset="-79"/>
              <a:buChar char="⋅"/>
              <a:defRPr sz="14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4" name="Picture Placeholder 11">
            <a:extLst>
              <a:ext uri="{FF2B5EF4-FFF2-40B4-BE49-F238E27FC236}">
                <a16:creationId xmlns:a16="http://schemas.microsoft.com/office/drawing/2014/main" id="{6BDA0835-7A02-F342-828F-89CDB4960359}"/>
              </a:ext>
            </a:extLst>
          </p:cNvPr>
          <p:cNvSpPr>
            <a:spLocks noGrp="1" noChangeAspect="1"/>
          </p:cNvSpPr>
          <p:nvPr>
            <p:ph type="pic" sz="quarter" idx="21"/>
          </p:nvPr>
        </p:nvSpPr>
        <p:spPr>
          <a:xfrm>
            <a:off x="527607" y="1350692"/>
            <a:ext cx="3387751" cy="1806400"/>
          </a:xfrm>
          <a:prstGeom prst="round2DiagRect">
            <a:avLst/>
          </a:prstGeom>
          <a:noFill/>
        </p:spPr>
        <p:txBody>
          <a:bodyPr>
            <a:normAutofit/>
          </a:bodyPr>
          <a:lstStyle>
            <a:lvl1pPr marL="0" indent="0">
              <a:buNone/>
              <a:defRPr sz="1200"/>
            </a:lvl1pPr>
          </a:lstStyle>
          <a:p>
            <a:r>
              <a:rPr lang="en-US" dirty="0"/>
              <a:t>Click icon to add picture</a:t>
            </a:r>
          </a:p>
        </p:txBody>
      </p:sp>
      <p:sp>
        <p:nvSpPr>
          <p:cNvPr id="15" name="Picture Placeholder 11">
            <a:extLst>
              <a:ext uri="{FF2B5EF4-FFF2-40B4-BE49-F238E27FC236}">
                <a16:creationId xmlns:a16="http://schemas.microsoft.com/office/drawing/2014/main" id="{835BE597-1432-2D4D-803D-E8F6686868FB}"/>
              </a:ext>
            </a:extLst>
          </p:cNvPr>
          <p:cNvSpPr>
            <a:spLocks noGrp="1" noChangeAspect="1"/>
          </p:cNvSpPr>
          <p:nvPr>
            <p:ph type="pic" sz="quarter" idx="22"/>
          </p:nvPr>
        </p:nvSpPr>
        <p:spPr>
          <a:xfrm>
            <a:off x="4362879" y="1350692"/>
            <a:ext cx="3387751" cy="1806400"/>
          </a:xfrm>
          <a:prstGeom prst="round2DiagRect">
            <a:avLst/>
          </a:prstGeom>
          <a:noFill/>
        </p:spPr>
        <p:txBody>
          <a:bodyPr>
            <a:normAutofit/>
          </a:bodyPr>
          <a:lstStyle>
            <a:lvl1pPr marL="0" indent="0">
              <a:buNone/>
              <a:defRPr sz="1200"/>
            </a:lvl1pPr>
          </a:lstStyle>
          <a:p>
            <a:r>
              <a:rPr lang="en-US" dirty="0"/>
              <a:t>Click icon to add picture</a:t>
            </a:r>
          </a:p>
        </p:txBody>
      </p:sp>
      <p:sp>
        <p:nvSpPr>
          <p:cNvPr id="16" name="Picture Placeholder 11">
            <a:extLst>
              <a:ext uri="{FF2B5EF4-FFF2-40B4-BE49-F238E27FC236}">
                <a16:creationId xmlns:a16="http://schemas.microsoft.com/office/drawing/2014/main" id="{A8BDD896-39C0-5D42-B7FC-6BFD45ABDBB4}"/>
              </a:ext>
            </a:extLst>
          </p:cNvPr>
          <p:cNvSpPr>
            <a:spLocks noGrp="1" noChangeAspect="1"/>
          </p:cNvSpPr>
          <p:nvPr>
            <p:ph type="pic" sz="quarter" idx="23"/>
          </p:nvPr>
        </p:nvSpPr>
        <p:spPr>
          <a:xfrm>
            <a:off x="8216418" y="1350692"/>
            <a:ext cx="3387751" cy="1806400"/>
          </a:xfrm>
          <a:prstGeom prst="round2DiagRect">
            <a:avLst/>
          </a:prstGeom>
          <a:noFill/>
        </p:spPr>
        <p:txBody>
          <a:bodyPr>
            <a:normAutofit/>
          </a:bodyPr>
          <a:lstStyle>
            <a:lvl1pPr marL="0" indent="0">
              <a:buNone/>
              <a:defRPr sz="1200"/>
            </a:lvl1pPr>
          </a:lstStyle>
          <a:p>
            <a:r>
              <a:rPr lang="en-US" dirty="0"/>
              <a:t>Click icon to add picture</a:t>
            </a:r>
          </a:p>
        </p:txBody>
      </p:sp>
      <p:grpSp>
        <p:nvGrpSpPr>
          <p:cNvPr id="17" name="Group 16">
            <a:extLst>
              <a:ext uri="{FF2B5EF4-FFF2-40B4-BE49-F238E27FC236}">
                <a16:creationId xmlns:a16="http://schemas.microsoft.com/office/drawing/2014/main" id="{9D3423F0-7421-9946-8175-7601223A0C6B}"/>
              </a:ext>
            </a:extLst>
          </p:cNvPr>
          <p:cNvGrpSpPr/>
          <p:nvPr userDrawn="1"/>
        </p:nvGrpSpPr>
        <p:grpSpPr>
          <a:xfrm>
            <a:off x="7763288" y="436830"/>
            <a:ext cx="4267467" cy="606952"/>
            <a:chOff x="-426376" y="-1773316"/>
            <a:chExt cx="5953454" cy="846746"/>
          </a:xfrm>
        </p:grpSpPr>
        <p:grpSp>
          <p:nvGrpSpPr>
            <p:cNvPr id="18" name="Graphic 4">
              <a:extLst>
                <a:ext uri="{FF2B5EF4-FFF2-40B4-BE49-F238E27FC236}">
                  <a16:creationId xmlns:a16="http://schemas.microsoft.com/office/drawing/2014/main" id="{EBAA910E-00C0-E449-8412-BC6DC84C1F06}"/>
                </a:ext>
              </a:extLst>
            </p:cNvPr>
            <p:cNvGrpSpPr/>
            <p:nvPr/>
          </p:nvGrpSpPr>
          <p:grpSpPr>
            <a:xfrm>
              <a:off x="1901009" y="-1772425"/>
              <a:ext cx="365493" cy="372670"/>
              <a:chOff x="3020265" y="4242316"/>
              <a:chExt cx="367061" cy="374269"/>
            </a:xfrm>
            <a:solidFill>
              <a:srgbClr val="004438"/>
            </a:solidFill>
          </p:grpSpPr>
          <p:sp>
            <p:nvSpPr>
              <p:cNvPr id="47" name="Freeform 46">
                <a:extLst>
                  <a:ext uri="{FF2B5EF4-FFF2-40B4-BE49-F238E27FC236}">
                    <a16:creationId xmlns:a16="http://schemas.microsoft.com/office/drawing/2014/main" id="{3EAC49A5-6E87-5040-AEAC-F44786930EA6}"/>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48" name="Freeform 47">
                <a:extLst>
                  <a:ext uri="{FF2B5EF4-FFF2-40B4-BE49-F238E27FC236}">
                    <a16:creationId xmlns:a16="http://schemas.microsoft.com/office/drawing/2014/main" id="{8F8D19D4-7084-2943-A80A-ABE11B7528BF}"/>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20" name="Freeform 19">
              <a:extLst>
                <a:ext uri="{FF2B5EF4-FFF2-40B4-BE49-F238E27FC236}">
                  <a16:creationId xmlns:a16="http://schemas.microsoft.com/office/drawing/2014/main" id="{0F786BE7-D209-AE4A-BF84-087EC0DFD436}"/>
                </a:ext>
              </a:extLst>
            </p:cNvPr>
            <p:cNvSpPr/>
            <p:nvPr/>
          </p:nvSpPr>
          <p:spPr>
            <a:xfrm>
              <a:off x="974303" y="-1310945"/>
              <a:ext cx="383298" cy="383485"/>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7D6F7F22-5850-9A4C-97A8-D57E6D4B920C}"/>
                </a:ext>
              </a:extLst>
            </p:cNvPr>
            <p:cNvSpPr/>
            <p:nvPr/>
          </p:nvSpPr>
          <p:spPr>
            <a:xfrm>
              <a:off x="1425892" y="-1311836"/>
              <a:ext cx="385078" cy="385266"/>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3E09EF52-AB6E-FC41-9198-74810F9D9E50}"/>
                </a:ext>
              </a:extLst>
            </p:cNvPr>
            <p:cNvSpPr/>
            <p:nvPr/>
          </p:nvSpPr>
          <p:spPr>
            <a:xfrm>
              <a:off x="499923"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F6CA32D5-02EC-BA41-B848-86F709AE4D7F}"/>
                </a:ext>
              </a:extLst>
            </p:cNvPr>
            <p:cNvSpPr/>
            <p:nvPr/>
          </p:nvSpPr>
          <p:spPr>
            <a:xfrm>
              <a:off x="3282993" y="-1311709"/>
              <a:ext cx="383298" cy="383485"/>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D8FC7D2B-983D-AA4C-8B01-6C64F630615C}"/>
                </a:ext>
              </a:extLst>
            </p:cNvPr>
            <p:cNvSpPr/>
            <p:nvPr/>
          </p:nvSpPr>
          <p:spPr>
            <a:xfrm>
              <a:off x="3740305" y="-1311836"/>
              <a:ext cx="385078" cy="385266"/>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A69660EA-2FD8-9849-850F-0401DF5186DA}"/>
                </a:ext>
              </a:extLst>
            </p:cNvPr>
            <p:cNvSpPr/>
            <p:nvPr/>
          </p:nvSpPr>
          <p:spPr>
            <a:xfrm>
              <a:off x="2362899" y="-1773316"/>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CE7D3C6D-044B-3B48-8844-DA40E65D406A}"/>
                </a:ext>
              </a:extLst>
            </p:cNvPr>
            <p:cNvSpPr/>
            <p:nvPr/>
          </p:nvSpPr>
          <p:spPr>
            <a:xfrm>
              <a:off x="44545" y="-1770517"/>
              <a:ext cx="832471" cy="368853"/>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24285E0C-FD0D-0242-A8F3-756EE9035EF8}"/>
                </a:ext>
              </a:extLst>
            </p:cNvPr>
            <p:cNvSpPr/>
            <p:nvPr/>
          </p:nvSpPr>
          <p:spPr>
            <a:xfrm>
              <a:off x="974430" y="-176440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63847D6C-9344-A74A-9690-0B2AFDC96845}"/>
                </a:ext>
              </a:extLst>
            </p:cNvPr>
            <p:cNvSpPr/>
            <p:nvPr/>
          </p:nvSpPr>
          <p:spPr>
            <a:xfrm>
              <a:off x="3290623" y="-177178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29" name="Graphic 4">
              <a:extLst>
                <a:ext uri="{FF2B5EF4-FFF2-40B4-BE49-F238E27FC236}">
                  <a16:creationId xmlns:a16="http://schemas.microsoft.com/office/drawing/2014/main" id="{5307D5E2-7EFB-FC42-A352-61368CC80B00}"/>
                </a:ext>
              </a:extLst>
            </p:cNvPr>
            <p:cNvGrpSpPr/>
            <p:nvPr/>
          </p:nvGrpSpPr>
          <p:grpSpPr>
            <a:xfrm>
              <a:off x="-426376" y="-1308273"/>
              <a:ext cx="832599" cy="376565"/>
              <a:chOff x="682895" y="4708459"/>
              <a:chExt cx="836171" cy="378181"/>
            </a:xfrm>
            <a:solidFill>
              <a:srgbClr val="F54359"/>
            </a:solidFill>
          </p:grpSpPr>
          <p:sp>
            <p:nvSpPr>
              <p:cNvPr id="45" name="Freeform 44">
                <a:extLst>
                  <a:ext uri="{FF2B5EF4-FFF2-40B4-BE49-F238E27FC236}">
                    <a16:creationId xmlns:a16="http://schemas.microsoft.com/office/drawing/2014/main" id="{477A7B90-DB8D-4D49-AC3C-7B40B39A33CE}"/>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765564D-86D3-CF46-BD36-30CAD5E1F372}"/>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30" name="Graphic 4">
              <a:extLst>
                <a:ext uri="{FF2B5EF4-FFF2-40B4-BE49-F238E27FC236}">
                  <a16:creationId xmlns:a16="http://schemas.microsoft.com/office/drawing/2014/main" id="{14A4C8DF-F8FF-EA46-84CF-0F8B4E797994}"/>
                </a:ext>
              </a:extLst>
            </p:cNvPr>
            <p:cNvGrpSpPr/>
            <p:nvPr/>
          </p:nvGrpSpPr>
          <p:grpSpPr>
            <a:xfrm>
              <a:off x="1902153" y="-1308273"/>
              <a:ext cx="832599" cy="376565"/>
              <a:chOff x="3021414" y="4708459"/>
              <a:chExt cx="836171" cy="378181"/>
            </a:xfrm>
            <a:solidFill>
              <a:srgbClr val="F54359"/>
            </a:solidFill>
          </p:grpSpPr>
          <p:sp>
            <p:nvSpPr>
              <p:cNvPr id="43" name="Freeform 42">
                <a:extLst>
                  <a:ext uri="{FF2B5EF4-FFF2-40B4-BE49-F238E27FC236}">
                    <a16:creationId xmlns:a16="http://schemas.microsoft.com/office/drawing/2014/main" id="{066F4CB3-7D81-B64C-8C14-743325117E9A}"/>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BF9884B7-A96B-E540-933D-519F43C65CED}"/>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31" name="Freeform 30">
              <a:extLst>
                <a:ext uri="{FF2B5EF4-FFF2-40B4-BE49-F238E27FC236}">
                  <a16:creationId xmlns:a16="http://schemas.microsoft.com/office/drawing/2014/main" id="{DDEB2FF7-ED0F-2945-AAFB-A273B60862A0}"/>
                </a:ext>
              </a:extLst>
            </p:cNvPr>
            <p:cNvSpPr/>
            <p:nvPr/>
          </p:nvSpPr>
          <p:spPr>
            <a:xfrm>
              <a:off x="2823746" y="-1307744"/>
              <a:ext cx="374590" cy="375575"/>
            </a:xfrm>
            <a:custGeom>
              <a:avLst/>
              <a:gdLst>
                <a:gd name="connsiteX0" fmla="*/ 376028 w 376197"/>
                <a:gd name="connsiteY0" fmla="*/ 370031 h 377186"/>
                <a:gd name="connsiteX1" fmla="*/ 5518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2" y="-22127"/>
                    <a:pt x="5518" y="234"/>
                    <a:pt x="5518" y="234"/>
                  </a:cubicBezTo>
                  <a:lnTo>
                    <a:pt x="793"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32" name="Graphic 4">
              <a:extLst>
                <a:ext uri="{FF2B5EF4-FFF2-40B4-BE49-F238E27FC236}">
                  <a16:creationId xmlns:a16="http://schemas.microsoft.com/office/drawing/2014/main" id="{C36F3119-D4FF-034C-ADC9-C58C5CEB4C90}"/>
                </a:ext>
              </a:extLst>
            </p:cNvPr>
            <p:cNvGrpSpPr/>
            <p:nvPr/>
          </p:nvGrpSpPr>
          <p:grpSpPr>
            <a:xfrm>
              <a:off x="-424467" y="-1767972"/>
              <a:ext cx="365366" cy="372797"/>
              <a:chOff x="684812" y="4246788"/>
              <a:chExt cx="366934" cy="374396"/>
            </a:xfrm>
            <a:solidFill>
              <a:srgbClr val="004438"/>
            </a:solidFill>
          </p:grpSpPr>
          <p:sp>
            <p:nvSpPr>
              <p:cNvPr id="41" name="Freeform 40">
                <a:extLst>
                  <a:ext uri="{FF2B5EF4-FFF2-40B4-BE49-F238E27FC236}">
                    <a16:creationId xmlns:a16="http://schemas.microsoft.com/office/drawing/2014/main" id="{2CBAB929-46AC-1241-A047-66BF75FDA2DD}"/>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0DF2EB8F-54B6-7A43-ABEC-AB717F18EE48}"/>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33" name="Freeform 32">
              <a:extLst>
                <a:ext uri="{FF2B5EF4-FFF2-40B4-BE49-F238E27FC236}">
                  <a16:creationId xmlns:a16="http://schemas.microsoft.com/office/drawing/2014/main" id="{FDAC9BFF-5439-6340-A020-1C9718A4DE73}"/>
                </a:ext>
              </a:extLst>
            </p:cNvPr>
            <p:cNvSpPr/>
            <p:nvPr/>
          </p:nvSpPr>
          <p:spPr>
            <a:xfrm>
              <a:off x="5149986"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7CCE7EE7-ABCA-8F40-9392-BC19D2A9852E}"/>
                </a:ext>
              </a:extLst>
            </p:cNvPr>
            <p:cNvSpPr/>
            <p:nvPr/>
          </p:nvSpPr>
          <p:spPr>
            <a:xfrm>
              <a:off x="4694608" y="-1770517"/>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35" name="Graphic 4">
              <a:extLst>
                <a:ext uri="{FF2B5EF4-FFF2-40B4-BE49-F238E27FC236}">
                  <a16:creationId xmlns:a16="http://schemas.microsoft.com/office/drawing/2014/main" id="{6D1D9E6C-4C22-6D41-B734-B81A8FB7A284}"/>
                </a:ext>
              </a:extLst>
            </p:cNvPr>
            <p:cNvGrpSpPr/>
            <p:nvPr/>
          </p:nvGrpSpPr>
          <p:grpSpPr>
            <a:xfrm>
              <a:off x="4223687" y="-1308273"/>
              <a:ext cx="832600" cy="376565"/>
              <a:chOff x="5352908" y="4708459"/>
              <a:chExt cx="836172" cy="378181"/>
            </a:xfrm>
            <a:solidFill>
              <a:srgbClr val="F54359"/>
            </a:solidFill>
          </p:grpSpPr>
          <p:sp>
            <p:nvSpPr>
              <p:cNvPr id="39" name="Freeform 38">
                <a:extLst>
                  <a:ext uri="{FF2B5EF4-FFF2-40B4-BE49-F238E27FC236}">
                    <a16:creationId xmlns:a16="http://schemas.microsoft.com/office/drawing/2014/main" id="{71E61F64-90FE-5248-A5CC-678D1DFC3B36}"/>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40" name="Freeform 39">
                <a:extLst>
                  <a:ext uri="{FF2B5EF4-FFF2-40B4-BE49-F238E27FC236}">
                    <a16:creationId xmlns:a16="http://schemas.microsoft.com/office/drawing/2014/main" id="{0554D37A-04DB-2847-91D2-82EEFDF7DD16}"/>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36" name="Graphic 4">
              <a:extLst>
                <a:ext uri="{FF2B5EF4-FFF2-40B4-BE49-F238E27FC236}">
                  <a16:creationId xmlns:a16="http://schemas.microsoft.com/office/drawing/2014/main" id="{16DD03F6-905B-8A49-A87B-2F9AC0F61180}"/>
                </a:ext>
              </a:extLst>
            </p:cNvPr>
            <p:cNvGrpSpPr/>
            <p:nvPr/>
          </p:nvGrpSpPr>
          <p:grpSpPr>
            <a:xfrm>
              <a:off x="4225468" y="-1767972"/>
              <a:ext cx="365493" cy="372670"/>
              <a:chOff x="5354697" y="4246788"/>
              <a:chExt cx="367061" cy="374269"/>
            </a:xfrm>
            <a:solidFill>
              <a:srgbClr val="004438"/>
            </a:solidFill>
          </p:grpSpPr>
          <p:sp>
            <p:nvSpPr>
              <p:cNvPr id="37" name="Freeform 36">
                <a:extLst>
                  <a:ext uri="{FF2B5EF4-FFF2-40B4-BE49-F238E27FC236}">
                    <a16:creationId xmlns:a16="http://schemas.microsoft.com/office/drawing/2014/main" id="{D8B45E4C-2F51-4E40-AF11-FD90AA900B32}"/>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EDD0CC72-7E10-7F45-B6DD-87F29B9850D4}"/>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sp>
        <p:nvSpPr>
          <p:cNvPr id="49" name="Footer Placeholder 2">
            <a:extLst>
              <a:ext uri="{FF2B5EF4-FFF2-40B4-BE49-F238E27FC236}">
                <a16:creationId xmlns:a16="http://schemas.microsoft.com/office/drawing/2014/main" id="{13B71117-7806-3B41-8FED-43BEAB04B734}"/>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51" name="TextBox 50">
            <a:extLst>
              <a:ext uri="{FF2B5EF4-FFF2-40B4-BE49-F238E27FC236}">
                <a16:creationId xmlns:a16="http://schemas.microsoft.com/office/drawing/2014/main" id="{DF94B891-D616-8947-AFD4-9E46A0773ECD}"/>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275440251"/>
      </p:ext>
    </p:extLst>
  </p:cSld>
  <p:clrMapOvr>
    <a:masterClrMapping/>
  </p:clrMapOvr>
  <p:transition spd="slow">
    <p:wip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Slide_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2" name="Picture Placeholder 11">
            <a:extLst>
              <a:ext uri="{FF2B5EF4-FFF2-40B4-BE49-F238E27FC236}">
                <a16:creationId xmlns:a16="http://schemas.microsoft.com/office/drawing/2014/main" id="{71DA05E2-4EB2-D349-90C1-DEAEC9B6958A}"/>
              </a:ext>
            </a:extLst>
          </p:cNvPr>
          <p:cNvSpPr>
            <a:spLocks noGrp="1" noChangeAspect="1"/>
          </p:cNvSpPr>
          <p:nvPr>
            <p:ph type="pic" sz="quarter" idx="14"/>
          </p:nvPr>
        </p:nvSpPr>
        <p:spPr>
          <a:xfrm>
            <a:off x="886523" y="1892623"/>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0" name="Text Placeholder 29">
            <a:extLst>
              <a:ext uri="{FF2B5EF4-FFF2-40B4-BE49-F238E27FC236}">
                <a16:creationId xmlns:a16="http://schemas.microsoft.com/office/drawing/2014/main" id="{2E0F114E-BC07-CC4B-BB2A-39BE9EFBC6EE}"/>
              </a:ext>
            </a:extLst>
          </p:cNvPr>
          <p:cNvSpPr>
            <a:spLocks noGrp="1"/>
          </p:cNvSpPr>
          <p:nvPr>
            <p:ph type="body" sz="quarter" idx="15"/>
          </p:nvPr>
        </p:nvSpPr>
        <p:spPr>
          <a:xfrm>
            <a:off x="159669" y="3567113"/>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2" name="Picture Placeholder 11">
            <a:extLst>
              <a:ext uri="{FF2B5EF4-FFF2-40B4-BE49-F238E27FC236}">
                <a16:creationId xmlns:a16="http://schemas.microsoft.com/office/drawing/2014/main" id="{4488DD2F-BCC9-B34E-9714-6F335CCE86A8}"/>
              </a:ext>
            </a:extLst>
          </p:cNvPr>
          <p:cNvSpPr>
            <a:spLocks noGrp="1" noChangeAspect="1"/>
          </p:cNvSpPr>
          <p:nvPr>
            <p:ph type="pic" sz="quarter" idx="16"/>
          </p:nvPr>
        </p:nvSpPr>
        <p:spPr>
          <a:xfrm>
            <a:off x="3841997" y="1892623"/>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3" name="Text Placeholder 29">
            <a:extLst>
              <a:ext uri="{FF2B5EF4-FFF2-40B4-BE49-F238E27FC236}">
                <a16:creationId xmlns:a16="http://schemas.microsoft.com/office/drawing/2014/main" id="{EEF51350-A74E-6C41-AD2A-907CB56EDDE5}"/>
              </a:ext>
            </a:extLst>
          </p:cNvPr>
          <p:cNvSpPr>
            <a:spLocks noGrp="1"/>
          </p:cNvSpPr>
          <p:nvPr>
            <p:ph type="body" sz="quarter" idx="17"/>
          </p:nvPr>
        </p:nvSpPr>
        <p:spPr>
          <a:xfrm>
            <a:off x="3115143" y="3567113"/>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4" name="Picture Placeholder 11">
            <a:extLst>
              <a:ext uri="{FF2B5EF4-FFF2-40B4-BE49-F238E27FC236}">
                <a16:creationId xmlns:a16="http://schemas.microsoft.com/office/drawing/2014/main" id="{A8E5A71A-8EEE-6B45-A1F3-25F355ECCB7C}"/>
              </a:ext>
            </a:extLst>
          </p:cNvPr>
          <p:cNvSpPr>
            <a:spLocks noGrp="1" noChangeAspect="1"/>
          </p:cNvSpPr>
          <p:nvPr>
            <p:ph type="pic" sz="quarter" idx="18"/>
          </p:nvPr>
        </p:nvSpPr>
        <p:spPr>
          <a:xfrm>
            <a:off x="6797466" y="1892623"/>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5" name="Text Placeholder 29">
            <a:extLst>
              <a:ext uri="{FF2B5EF4-FFF2-40B4-BE49-F238E27FC236}">
                <a16:creationId xmlns:a16="http://schemas.microsoft.com/office/drawing/2014/main" id="{FD805556-5054-7B47-8468-1BEFF6A979B8}"/>
              </a:ext>
            </a:extLst>
          </p:cNvPr>
          <p:cNvSpPr>
            <a:spLocks noGrp="1"/>
          </p:cNvSpPr>
          <p:nvPr>
            <p:ph type="body" sz="quarter" idx="19"/>
          </p:nvPr>
        </p:nvSpPr>
        <p:spPr>
          <a:xfrm>
            <a:off x="6070612" y="3567113"/>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6" name="Picture Placeholder 11">
            <a:extLst>
              <a:ext uri="{FF2B5EF4-FFF2-40B4-BE49-F238E27FC236}">
                <a16:creationId xmlns:a16="http://schemas.microsoft.com/office/drawing/2014/main" id="{82ECD1BB-71A0-D144-A7CF-C239F7B607B6}"/>
              </a:ext>
            </a:extLst>
          </p:cNvPr>
          <p:cNvSpPr>
            <a:spLocks noGrp="1" noChangeAspect="1"/>
          </p:cNvSpPr>
          <p:nvPr>
            <p:ph type="pic" sz="quarter" idx="20"/>
          </p:nvPr>
        </p:nvSpPr>
        <p:spPr>
          <a:xfrm>
            <a:off x="9752940" y="1892623"/>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7" name="Text Placeholder 29">
            <a:extLst>
              <a:ext uri="{FF2B5EF4-FFF2-40B4-BE49-F238E27FC236}">
                <a16:creationId xmlns:a16="http://schemas.microsoft.com/office/drawing/2014/main" id="{73F14607-165C-C740-8084-99BF5E43BDE8}"/>
              </a:ext>
            </a:extLst>
          </p:cNvPr>
          <p:cNvSpPr>
            <a:spLocks noGrp="1"/>
          </p:cNvSpPr>
          <p:nvPr>
            <p:ph type="body" sz="quarter" idx="21"/>
          </p:nvPr>
        </p:nvSpPr>
        <p:spPr>
          <a:xfrm>
            <a:off x="9026086" y="3567113"/>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grpSp>
        <p:nvGrpSpPr>
          <p:cNvPr id="6" name="Graphic 4">
            <a:extLst>
              <a:ext uri="{FF2B5EF4-FFF2-40B4-BE49-F238E27FC236}">
                <a16:creationId xmlns:a16="http://schemas.microsoft.com/office/drawing/2014/main" id="{54F5BEF5-D35B-534F-ACC1-3D4CD5F0405B}"/>
              </a:ext>
            </a:extLst>
          </p:cNvPr>
          <p:cNvGrpSpPr/>
          <p:nvPr/>
        </p:nvGrpSpPr>
        <p:grpSpPr>
          <a:xfrm>
            <a:off x="527609" y="5091687"/>
            <a:ext cx="11533783" cy="980597"/>
            <a:chOff x="682895" y="4106996"/>
            <a:chExt cx="11583266" cy="984804"/>
          </a:xfrm>
        </p:grpSpPr>
        <p:sp>
          <p:nvSpPr>
            <p:cNvPr id="9" name="Freeform 8">
              <a:extLst>
                <a:ext uri="{FF2B5EF4-FFF2-40B4-BE49-F238E27FC236}">
                  <a16:creationId xmlns:a16="http://schemas.microsoft.com/office/drawing/2014/main" id="{71A547E9-BC08-C344-9A53-50C6C2D60E02}"/>
                </a:ext>
              </a:extLst>
            </p:cNvPr>
            <p:cNvSpPr/>
            <p:nvPr/>
          </p:nvSpPr>
          <p:spPr>
            <a:xfrm>
              <a:off x="6070429" y="4106996"/>
              <a:ext cx="244580" cy="134424"/>
            </a:xfrm>
            <a:custGeom>
              <a:avLst/>
              <a:gdLst>
                <a:gd name="connsiteX0" fmla="*/ 158754 w 244580"/>
                <a:gd name="connsiteY0" fmla="*/ 134425 h 134424"/>
                <a:gd name="connsiteX1" fmla="*/ 86593 w 244580"/>
                <a:gd name="connsiteY1" fmla="*/ 134425 h 134424"/>
                <a:gd name="connsiteX2" fmla="*/ 62327 w 244580"/>
                <a:gd name="connsiteY2" fmla="*/ 116792 h 134424"/>
                <a:gd name="connsiteX3" fmla="*/ 33846 w 244580"/>
                <a:gd name="connsiteY3" fmla="*/ 35140 h 134424"/>
                <a:gd name="connsiteX4" fmla="*/ 0 w 244580"/>
                <a:gd name="connsiteY4" fmla="*/ 20828 h 134424"/>
                <a:gd name="connsiteX5" fmla="*/ 8813 w 244580"/>
                <a:gd name="connsiteY5" fmla="*/ 0 h 134424"/>
                <a:gd name="connsiteX6" fmla="*/ 51981 w 244580"/>
                <a:gd name="connsiteY6" fmla="*/ 18273 h 134424"/>
                <a:gd name="connsiteX7" fmla="*/ 83783 w 244580"/>
                <a:gd name="connsiteY7" fmla="*/ 109636 h 134424"/>
                <a:gd name="connsiteX8" fmla="*/ 86593 w 244580"/>
                <a:gd name="connsiteY8" fmla="*/ 111808 h 134424"/>
                <a:gd name="connsiteX9" fmla="*/ 158754 w 244580"/>
                <a:gd name="connsiteY9" fmla="*/ 111808 h 134424"/>
                <a:gd name="connsiteX10" fmla="*/ 161564 w 244580"/>
                <a:gd name="connsiteY10" fmla="*/ 109763 h 134424"/>
                <a:gd name="connsiteX11" fmla="*/ 190683 w 244580"/>
                <a:gd name="connsiteY11" fmla="*/ 16356 h 134424"/>
                <a:gd name="connsiteX12" fmla="*/ 237173 w 244580"/>
                <a:gd name="connsiteY12" fmla="*/ 255 h 134424"/>
                <a:gd name="connsiteX13" fmla="*/ 244581 w 244580"/>
                <a:gd name="connsiteY13" fmla="*/ 21723 h 134424"/>
                <a:gd name="connsiteX14" fmla="*/ 208947 w 244580"/>
                <a:gd name="connsiteY14" fmla="*/ 33990 h 134424"/>
                <a:gd name="connsiteX15" fmla="*/ 183148 w 244580"/>
                <a:gd name="connsiteY15" fmla="*/ 116408 h 134424"/>
                <a:gd name="connsiteX16" fmla="*/ 158754 w 244580"/>
                <a:gd name="connsiteY16" fmla="*/ 134425 h 13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4580" h="134424">
                  <a:moveTo>
                    <a:pt x="158754" y="134425"/>
                  </a:moveTo>
                  <a:lnTo>
                    <a:pt x="86593" y="134425"/>
                  </a:lnTo>
                  <a:cubicBezTo>
                    <a:pt x="75482" y="134425"/>
                    <a:pt x="65775" y="127269"/>
                    <a:pt x="62327" y="116792"/>
                  </a:cubicBezTo>
                  <a:lnTo>
                    <a:pt x="33846" y="35140"/>
                  </a:lnTo>
                  <a:lnTo>
                    <a:pt x="0" y="20828"/>
                  </a:lnTo>
                  <a:lnTo>
                    <a:pt x="8813" y="0"/>
                  </a:lnTo>
                  <a:lnTo>
                    <a:pt x="51981" y="18273"/>
                  </a:lnTo>
                  <a:lnTo>
                    <a:pt x="83783" y="109636"/>
                  </a:lnTo>
                  <a:cubicBezTo>
                    <a:pt x="84294" y="111041"/>
                    <a:pt x="85316" y="111808"/>
                    <a:pt x="86593" y="111808"/>
                  </a:cubicBezTo>
                  <a:lnTo>
                    <a:pt x="158754" y="111808"/>
                  </a:lnTo>
                  <a:cubicBezTo>
                    <a:pt x="160031" y="111808"/>
                    <a:pt x="161180" y="111041"/>
                    <a:pt x="161564" y="109763"/>
                  </a:cubicBezTo>
                  <a:lnTo>
                    <a:pt x="190683" y="16356"/>
                  </a:lnTo>
                  <a:lnTo>
                    <a:pt x="237173" y="255"/>
                  </a:lnTo>
                  <a:lnTo>
                    <a:pt x="244581" y="21723"/>
                  </a:lnTo>
                  <a:lnTo>
                    <a:pt x="208947" y="33990"/>
                  </a:lnTo>
                  <a:lnTo>
                    <a:pt x="183148" y="116408"/>
                  </a:lnTo>
                  <a:cubicBezTo>
                    <a:pt x="179827" y="127142"/>
                    <a:pt x="169993" y="134425"/>
                    <a:pt x="158754" y="134425"/>
                  </a:cubicBezTo>
                  <a:close/>
                </a:path>
              </a:pathLst>
            </a:custGeom>
            <a:solidFill>
              <a:srgbClr val="FFFFFF"/>
            </a:solidFill>
            <a:ln w="12767" cap="flat">
              <a:noFill/>
              <a:prstDash val="solid"/>
              <a:miter/>
            </a:ln>
          </p:spPr>
          <p:txBody>
            <a:bodyPr rtlCol="0" anchor="ctr"/>
            <a:lstStyle/>
            <a:p>
              <a:endParaRPr lang="en-US" dirty="0"/>
            </a:p>
          </p:txBody>
        </p:sp>
        <p:grpSp>
          <p:nvGrpSpPr>
            <p:cNvPr id="10" name="Graphic 4">
              <a:extLst>
                <a:ext uri="{FF2B5EF4-FFF2-40B4-BE49-F238E27FC236}">
                  <a16:creationId xmlns:a16="http://schemas.microsoft.com/office/drawing/2014/main" id="{12FFC943-9F6C-2443-AACA-37959DBCAB29}"/>
                </a:ext>
              </a:extLst>
            </p:cNvPr>
            <p:cNvGrpSpPr/>
            <p:nvPr/>
          </p:nvGrpSpPr>
          <p:grpSpPr>
            <a:xfrm>
              <a:off x="3020265" y="4242316"/>
              <a:ext cx="367061" cy="374269"/>
              <a:chOff x="3020265" y="4242316"/>
              <a:chExt cx="367061" cy="374269"/>
            </a:xfrm>
            <a:solidFill>
              <a:srgbClr val="004438"/>
            </a:solidFill>
          </p:grpSpPr>
          <p:sp>
            <p:nvSpPr>
              <p:cNvPr id="13" name="Freeform 12">
                <a:extLst>
                  <a:ext uri="{FF2B5EF4-FFF2-40B4-BE49-F238E27FC236}">
                    <a16:creationId xmlns:a16="http://schemas.microsoft.com/office/drawing/2014/main" id="{46FC8FBE-6355-8147-972E-E5280CD9F0CD}"/>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14" name="Freeform 13">
                <a:extLst>
                  <a:ext uri="{FF2B5EF4-FFF2-40B4-BE49-F238E27FC236}">
                    <a16:creationId xmlns:a16="http://schemas.microsoft.com/office/drawing/2014/main" id="{0ED938B6-6D06-CB4F-857A-26EB1A2DBFA7}"/>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15" name="Freeform 14">
              <a:extLst>
                <a:ext uri="{FF2B5EF4-FFF2-40B4-BE49-F238E27FC236}">
                  <a16:creationId xmlns:a16="http://schemas.microsoft.com/office/drawing/2014/main" id="{AE420714-11DC-B04B-9B6D-A87AD4E9FC3D}"/>
                </a:ext>
              </a:extLst>
            </p:cNvPr>
            <p:cNvSpPr/>
            <p:nvPr/>
          </p:nvSpPr>
          <p:spPr>
            <a:xfrm>
              <a:off x="2089583" y="4705776"/>
              <a:ext cx="384942" cy="385130"/>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ACE5AB4D-D7A7-5E48-9CEF-163D3A34F9EC}"/>
                </a:ext>
              </a:extLst>
            </p:cNvPr>
            <p:cNvSpPr/>
            <p:nvPr/>
          </p:nvSpPr>
          <p:spPr>
            <a:xfrm>
              <a:off x="2543110"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17" name="Freeform 16">
              <a:extLst>
                <a:ext uri="{FF2B5EF4-FFF2-40B4-BE49-F238E27FC236}">
                  <a16:creationId xmlns:a16="http://schemas.microsoft.com/office/drawing/2014/main" id="{A484B9E6-349B-B749-B901-EB099B6F79C6}"/>
                </a:ext>
              </a:extLst>
            </p:cNvPr>
            <p:cNvSpPr/>
            <p:nvPr/>
          </p:nvSpPr>
          <p:spPr>
            <a:xfrm>
              <a:off x="1613168" y="4708991"/>
              <a:ext cx="376197" cy="377186"/>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18" name="Freeform 17">
              <a:extLst>
                <a:ext uri="{FF2B5EF4-FFF2-40B4-BE49-F238E27FC236}">
                  <a16:creationId xmlns:a16="http://schemas.microsoft.com/office/drawing/2014/main" id="{BBE35742-0079-F94F-A372-4296DB28EB27}"/>
                </a:ext>
              </a:extLst>
            </p:cNvPr>
            <p:cNvSpPr/>
            <p:nvPr/>
          </p:nvSpPr>
          <p:spPr>
            <a:xfrm>
              <a:off x="4408178" y="4705009"/>
              <a:ext cx="384942" cy="385130"/>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DCBC1364-E5D9-054D-9AAB-922DC7D79F51}"/>
                </a:ext>
              </a:extLst>
            </p:cNvPr>
            <p:cNvSpPr/>
            <p:nvPr/>
          </p:nvSpPr>
          <p:spPr>
            <a:xfrm>
              <a:off x="4867452" y="4704881"/>
              <a:ext cx="386730" cy="386919"/>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21809603-3B4D-A04D-A8CB-8A630D2CC60E}"/>
                </a:ext>
              </a:extLst>
            </p:cNvPr>
            <p:cNvSpPr/>
            <p:nvPr/>
          </p:nvSpPr>
          <p:spPr>
            <a:xfrm>
              <a:off x="3484137" y="4241421"/>
              <a:ext cx="836042" cy="370435"/>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AEB2996A-03E9-3448-8C11-8B2BF51A9984}"/>
                </a:ext>
              </a:extLst>
            </p:cNvPr>
            <p:cNvSpPr/>
            <p:nvPr/>
          </p:nvSpPr>
          <p:spPr>
            <a:xfrm>
              <a:off x="1155836" y="4244232"/>
              <a:ext cx="836043" cy="370435"/>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B0AEB768-16B4-C94B-BEC1-F397513B67D7}"/>
                </a:ext>
              </a:extLst>
            </p:cNvPr>
            <p:cNvSpPr/>
            <p:nvPr/>
          </p:nvSpPr>
          <p:spPr>
            <a:xfrm>
              <a:off x="2089711" y="4250366"/>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117F3FD7-E801-8149-BCEB-20FEE365D2F1}"/>
                </a:ext>
              </a:extLst>
            </p:cNvPr>
            <p:cNvSpPr/>
            <p:nvPr/>
          </p:nvSpPr>
          <p:spPr>
            <a:xfrm>
              <a:off x="4415841" y="4242955"/>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24" name="Graphic 4">
              <a:extLst>
                <a:ext uri="{FF2B5EF4-FFF2-40B4-BE49-F238E27FC236}">
                  <a16:creationId xmlns:a16="http://schemas.microsoft.com/office/drawing/2014/main" id="{AFCD6667-DD09-C34A-B504-FB9D92E9B816}"/>
                </a:ext>
              </a:extLst>
            </p:cNvPr>
            <p:cNvGrpSpPr/>
            <p:nvPr/>
          </p:nvGrpSpPr>
          <p:grpSpPr>
            <a:xfrm>
              <a:off x="682895" y="4708459"/>
              <a:ext cx="836171" cy="378181"/>
              <a:chOff x="682895" y="4708459"/>
              <a:chExt cx="836171" cy="378181"/>
            </a:xfrm>
            <a:solidFill>
              <a:srgbClr val="F54359"/>
            </a:solidFill>
          </p:grpSpPr>
          <p:sp>
            <p:nvSpPr>
              <p:cNvPr id="25" name="Freeform 24">
                <a:extLst>
                  <a:ext uri="{FF2B5EF4-FFF2-40B4-BE49-F238E27FC236}">
                    <a16:creationId xmlns:a16="http://schemas.microsoft.com/office/drawing/2014/main" id="{50F0F436-960B-E842-B7F3-9AB3EA9C8AD7}"/>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66EAAA72-A12B-6345-A03B-B7708452ACAE}"/>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7" name="Graphic 4">
              <a:extLst>
                <a:ext uri="{FF2B5EF4-FFF2-40B4-BE49-F238E27FC236}">
                  <a16:creationId xmlns:a16="http://schemas.microsoft.com/office/drawing/2014/main" id="{37B8D2B8-EA4F-3746-B198-7B094A82AA23}"/>
                </a:ext>
              </a:extLst>
            </p:cNvPr>
            <p:cNvGrpSpPr/>
            <p:nvPr/>
          </p:nvGrpSpPr>
          <p:grpSpPr>
            <a:xfrm>
              <a:off x="3021414" y="4708459"/>
              <a:ext cx="836171" cy="378181"/>
              <a:chOff x="3021414" y="4708459"/>
              <a:chExt cx="836171" cy="378181"/>
            </a:xfrm>
            <a:solidFill>
              <a:srgbClr val="F54359"/>
            </a:solidFill>
          </p:grpSpPr>
          <p:sp>
            <p:nvSpPr>
              <p:cNvPr id="28" name="Freeform 27">
                <a:extLst>
                  <a:ext uri="{FF2B5EF4-FFF2-40B4-BE49-F238E27FC236}">
                    <a16:creationId xmlns:a16="http://schemas.microsoft.com/office/drawing/2014/main" id="{EF252A61-3DE4-E145-A7BA-6D0840019AA1}"/>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29" name="Freeform 28">
                <a:extLst>
                  <a:ext uri="{FF2B5EF4-FFF2-40B4-BE49-F238E27FC236}">
                    <a16:creationId xmlns:a16="http://schemas.microsoft.com/office/drawing/2014/main" id="{16DC8104-9845-2E43-8105-1C2CEE29A4B2}"/>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31" name="Freeform 30">
              <a:extLst>
                <a:ext uri="{FF2B5EF4-FFF2-40B4-BE49-F238E27FC236}">
                  <a16:creationId xmlns:a16="http://schemas.microsoft.com/office/drawing/2014/main" id="{63631FC9-05B9-D949-AD83-1CB360372E0B}"/>
                </a:ext>
              </a:extLst>
            </p:cNvPr>
            <p:cNvSpPr/>
            <p:nvPr/>
          </p:nvSpPr>
          <p:spPr>
            <a:xfrm>
              <a:off x="3946961" y="4708991"/>
              <a:ext cx="376197" cy="377186"/>
            </a:xfrm>
            <a:custGeom>
              <a:avLst/>
              <a:gdLst>
                <a:gd name="connsiteX0" fmla="*/ 376028 w 376197"/>
                <a:gd name="connsiteY0" fmla="*/ 370031 h 377186"/>
                <a:gd name="connsiteX1" fmla="*/ 5518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2" y="-22127"/>
                    <a:pt x="5518" y="234"/>
                    <a:pt x="5518" y="234"/>
                  </a:cubicBezTo>
                  <a:lnTo>
                    <a:pt x="793"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38" name="Graphic 4">
              <a:extLst>
                <a:ext uri="{FF2B5EF4-FFF2-40B4-BE49-F238E27FC236}">
                  <a16:creationId xmlns:a16="http://schemas.microsoft.com/office/drawing/2014/main" id="{6219E04C-3C02-8946-AEC9-632CA30BD338}"/>
                </a:ext>
              </a:extLst>
            </p:cNvPr>
            <p:cNvGrpSpPr/>
            <p:nvPr/>
          </p:nvGrpSpPr>
          <p:grpSpPr>
            <a:xfrm>
              <a:off x="684812" y="4246788"/>
              <a:ext cx="366934" cy="374396"/>
              <a:chOff x="684812" y="4246788"/>
              <a:chExt cx="366934" cy="374396"/>
            </a:xfrm>
            <a:solidFill>
              <a:srgbClr val="004438"/>
            </a:solidFill>
          </p:grpSpPr>
          <p:sp>
            <p:nvSpPr>
              <p:cNvPr id="39" name="Freeform 38">
                <a:extLst>
                  <a:ext uri="{FF2B5EF4-FFF2-40B4-BE49-F238E27FC236}">
                    <a16:creationId xmlns:a16="http://schemas.microsoft.com/office/drawing/2014/main" id="{2973BEEC-FBC3-B041-92AE-EC9715EB4B39}"/>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40" name="Freeform 39">
                <a:extLst>
                  <a:ext uri="{FF2B5EF4-FFF2-40B4-BE49-F238E27FC236}">
                    <a16:creationId xmlns:a16="http://schemas.microsoft.com/office/drawing/2014/main" id="{41FB473A-9C56-314A-81C7-D4E023C09F1B}"/>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41" name="Freeform 40">
              <a:extLst>
                <a:ext uri="{FF2B5EF4-FFF2-40B4-BE49-F238E27FC236}">
                  <a16:creationId xmlns:a16="http://schemas.microsoft.com/office/drawing/2014/main" id="{EF8DD9EE-F85C-F146-B760-89668E831C86}"/>
                </a:ext>
              </a:extLst>
            </p:cNvPr>
            <p:cNvSpPr/>
            <p:nvPr/>
          </p:nvSpPr>
          <p:spPr>
            <a:xfrm>
              <a:off x="6759596" y="4705776"/>
              <a:ext cx="384942" cy="385130"/>
            </a:xfrm>
            <a:custGeom>
              <a:avLst/>
              <a:gdLst>
                <a:gd name="connsiteX0" fmla="*/ 384943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3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3" y="192565"/>
                  </a:moveTo>
                  <a:cubicBezTo>
                    <a:pt x="384943" y="298916"/>
                    <a:pt x="298770" y="385130"/>
                    <a:pt x="192471" y="385130"/>
                  </a:cubicBezTo>
                  <a:cubicBezTo>
                    <a:pt x="86172" y="385130"/>
                    <a:pt x="0" y="298916"/>
                    <a:pt x="0" y="192565"/>
                  </a:cubicBezTo>
                  <a:cubicBezTo>
                    <a:pt x="0" y="86214"/>
                    <a:pt x="86172" y="0"/>
                    <a:pt x="192471" y="0"/>
                  </a:cubicBezTo>
                  <a:cubicBezTo>
                    <a:pt x="298770" y="0"/>
                    <a:pt x="384943" y="86214"/>
                    <a:pt x="384943" y="192565"/>
                  </a:cubicBezTo>
                  <a:close/>
                </a:path>
              </a:pathLst>
            </a:custGeom>
            <a:solidFill>
              <a:srgbClr val="EBBDA9"/>
            </a:solidFill>
            <a:ln w="12767"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BAB2F478-31B8-944A-A9D7-3059F920F450}"/>
                </a:ext>
              </a:extLst>
            </p:cNvPr>
            <p:cNvSpPr/>
            <p:nvPr/>
          </p:nvSpPr>
          <p:spPr>
            <a:xfrm>
              <a:off x="7213123"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43" name="Freeform 42">
              <a:extLst>
                <a:ext uri="{FF2B5EF4-FFF2-40B4-BE49-F238E27FC236}">
                  <a16:creationId xmlns:a16="http://schemas.microsoft.com/office/drawing/2014/main" id="{EECA8CB3-69EF-7346-98D7-C443DAB4C3D6}"/>
                </a:ext>
              </a:extLst>
            </p:cNvPr>
            <p:cNvSpPr/>
            <p:nvPr/>
          </p:nvSpPr>
          <p:spPr>
            <a:xfrm>
              <a:off x="6283181" y="4708991"/>
              <a:ext cx="376197" cy="377186"/>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EB76535A-2D28-8A4A-877E-2F352B1F376B}"/>
                </a:ext>
              </a:extLst>
            </p:cNvPr>
            <p:cNvSpPr/>
            <p:nvPr/>
          </p:nvSpPr>
          <p:spPr>
            <a:xfrm>
              <a:off x="9078190" y="4705009"/>
              <a:ext cx="384942" cy="385130"/>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45" name="Freeform 44">
              <a:extLst>
                <a:ext uri="{FF2B5EF4-FFF2-40B4-BE49-F238E27FC236}">
                  <a16:creationId xmlns:a16="http://schemas.microsoft.com/office/drawing/2014/main" id="{C083F70E-7A9E-9A49-B797-EE15910D6043}"/>
                </a:ext>
              </a:extLst>
            </p:cNvPr>
            <p:cNvSpPr/>
            <p:nvPr/>
          </p:nvSpPr>
          <p:spPr>
            <a:xfrm>
              <a:off x="9537465"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186"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08407607-8441-4641-89C2-03696F01AEAC}"/>
                </a:ext>
              </a:extLst>
            </p:cNvPr>
            <p:cNvSpPr/>
            <p:nvPr/>
          </p:nvSpPr>
          <p:spPr>
            <a:xfrm>
              <a:off x="8154022" y="4241421"/>
              <a:ext cx="836170" cy="370435"/>
            </a:xfrm>
            <a:custGeom>
              <a:avLst/>
              <a:gdLst>
                <a:gd name="connsiteX0" fmla="*/ 484563 w 836170"/>
                <a:gd name="connsiteY0" fmla="*/ 367497 h 370435"/>
                <a:gd name="connsiteX1" fmla="*/ 428622 w 836170"/>
                <a:gd name="connsiteY1" fmla="*/ 370436 h 370435"/>
                <a:gd name="connsiteX2" fmla="*/ 373448 w 836170"/>
                <a:gd name="connsiteY2" fmla="*/ 370436 h 370435"/>
                <a:gd name="connsiteX3" fmla="*/ 0 w 836170"/>
                <a:gd name="connsiteY3" fmla="*/ 370436 h 370435"/>
                <a:gd name="connsiteX4" fmla="*/ 353907 w 836170"/>
                <a:gd name="connsiteY4" fmla="*/ 2556 h 370435"/>
                <a:gd name="connsiteX5" fmla="*/ 397076 w 836170"/>
                <a:gd name="connsiteY5" fmla="*/ 0 h 370435"/>
                <a:gd name="connsiteX6" fmla="*/ 462722 w 836170"/>
                <a:gd name="connsiteY6" fmla="*/ 0 h 370435"/>
                <a:gd name="connsiteX7" fmla="*/ 462722 w 836170"/>
                <a:gd name="connsiteY7" fmla="*/ 0 h 370435"/>
                <a:gd name="connsiteX8" fmla="*/ 836171 w 836170"/>
                <a:gd name="connsiteY8" fmla="*/ 0 h 370435"/>
                <a:gd name="connsiteX9" fmla="*/ 484563 w 836170"/>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70" h="370435">
                  <a:moveTo>
                    <a:pt x="484563" y="367497"/>
                  </a:moveTo>
                  <a:cubicBezTo>
                    <a:pt x="463617" y="370308"/>
                    <a:pt x="429388" y="370436"/>
                    <a:pt x="428622" y="370436"/>
                  </a:cubicBezTo>
                  <a:lnTo>
                    <a:pt x="373448" y="370436"/>
                  </a:lnTo>
                  <a:lnTo>
                    <a:pt x="0" y="370436"/>
                  </a:lnTo>
                  <a:cubicBezTo>
                    <a:pt x="21329" y="181704"/>
                    <a:pt x="167438" y="30923"/>
                    <a:pt x="353907" y="2556"/>
                  </a:cubicBezTo>
                  <a:cubicBezTo>
                    <a:pt x="372937" y="128"/>
                    <a:pt x="397076" y="0"/>
                    <a:pt x="397076" y="0"/>
                  </a:cubicBezTo>
                  <a:lnTo>
                    <a:pt x="462722" y="0"/>
                  </a:lnTo>
                  <a:lnTo>
                    <a:pt x="462722" y="0"/>
                  </a:lnTo>
                  <a:lnTo>
                    <a:pt x="836171"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47" name="Freeform 46">
              <a:extLst>
                <a:ext uri="{FF2B5EF4-FFF2-40B4-BE49-F238E27FC236}">
                  <a16:creationId xmlns:a16="http://schemas.microsoft.com/office/drawing/2014/main" id="{C9D913EE-261B-F643-A91C-54B4E235EE00}"/>
                </a:ext>
              </a:extLst>
            </p:cNvPr>
            <p:cNvSpPr/>
            <p:nvPr/>
          </p:nvSpPr>
          <p:spPr>
            <a:xfrm>
              <a:off x="5825849" y="4244232"/>
              <a:ext cx="836042" cy="370435"/>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48" name="Freeform 47">
              <a:extLst>
                <a:ext uri="{FF2B5EF4-FFF2-40B4-BE49-F238E27FC236}">
                  <a16:creationId xmlns:a16="http://schemas.microsoft.com/office/drawing/2014/main" id="{2FA2D0BC-2AE8-0F4A-A0FF-8D96D872DE0A}"/>
                </a:ext>
              </a:extLst>
            </p:cNvPr>
            <p:cNvSpPr/>
            <p:nvPr/>
          </p:nvSpPr>
          <p:spPr>
            <a:xfrm>
              <a:off x="6759724" y="4250366"/>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539" y="128"/>
                    <a:pt x="23755"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49" name="Freeform 48">
              <a:extLst>
                <a:ext uri="{FF2B5EF4-FFF2-40B4-BE49-F238E27FC236}">
                  <a16:creationId xmlns:a16="http://schemas.microsoft.com/office/drawing/2014/main" id="{195E75AA-3725-EC42-A4AD-FE86D5179550}"/>
                </a:ext>
              </a:extLst>
            </p:cNvPr>
            <p:cNvSpPr/>
            <p:nvPr/>
          </p:nvSpPr>
          <p:spPr>
            <a:xfrm>
              <a:off x="9085854" y="4242955"/>
              <a:ext cx="835148" cy="372863"/>
            </a:xfrm>
            <a:custGeom>
              <a:avLst/>
              <a:gdLst>
                <a:gd name="connsiteX0" fmla="*/ 0 w 835148"/>
                <a:gd name="connsiteY0" fmla="*/ 372863 h 372863"/>
                <a:gd name="connsiteX1" fmla="*/ 835148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8" y="372863"/>
                  </a:lnTo>
                  <a:cubicBezTo>
                    <a:pt x="811521" y="163048"/>
                    <a:pt x="633609" y="0"/>
                    <a:pt x="417638" y="0"/>
                  </a:cubicBezTo>
                  <a:cubicBezTo>
                    <a:pt x="201539" y="128"/>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50" name="Graphic 4">
              <a:extLst>
                <a:ext uri="{FF2B5EF4-FFF2-40B4-BE49-F238E27FC236}">
                  <a16:creationId xmlns:a16="http://schemas.microsoft.com/office/drawing/2014/main" id="{7F2B9011-2C47-1C43-9757-782A1C3A81C2}"/>
                </a:ext>
              </a:extLst>
            </p:cNvPr>
            <p:cNvGrpSpPr/>
            <p:nvPr/>
          </p:nvGrpSpPr>
          <p:grpSpPr>
            <a:xfrm>
              <a:off x="5352908" y="4708459"/>
              <a:ext cx="836172" cy="378181"/>
              <a:chOff x="5352908" y="4708459"/>
              <a:chExt cx="836172" cy="378181"/>
            </a:xfrm>
            <a:solidFill>
              <a:srgbClr val="F54359"/>
            </a:solidFill>
          </p:grpSpPr>
          <p:sp>
            <p:nvSpPr>
              <p:cNvPr id="51" name="Freeform 50">
                <a:extLst>
                  <a:ext uri="{FF2B5EF4-FFF2-40B4-BE49-F238E27FC236}">
                    <a16:creationId xmlns:a16="http://schemas.microsoft.com/office/drawing/2014/main" id="{83395D0D-3F14-9743-A2A4-0800F06B7FDB}"/>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837B22D4-51C1-1640-B083-26E66F90A844}"/>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53" name="Graphic 4">
              <a:extLst>
                <a:ext uri="{FF2B5EF4-FFF2-40B4-BE49-F238E27FC236}">
                  <a16:creationId xmlns:a16="http://schemas.microsoft.com/office/drawing/2014/main" id="{AEDE0C38-9D2C-B440-B7DA-66492E698723}"/>
                </a:ext>
              </a:extLst>
            </p:cNvPr>
            <p:cNvGrpSpPr/>
            <p:nvPr/>
          </p:nvGrpSpPr>
          <p:grpSpPr>
            <a:xfrm>
              <a:off x="7691427" y="4708459"/>
              <a:ext cx="836171" cy="378181"/>
              <a:chOff x="7691427" y="4708459"/>
              <a:chExt cx="836171" cy="378181"/>
            </a:xfrm>
            <a:solidFill>
              <a:srgbClr val="F54359"/>
            </a:solidFill>
          </p:grpSpPr>
          <p:sp>
            <p:nvSpPr>
              <p:cNvPr id="54" name="Freeform 53">
                <a:extLst>
                  <a:ext uri="{FF2B5EF4-FFF2-40B4-BE49-F238E27FC236}">
                    <a16:creationId xmlns:a16="http://schemas.microsoft.com/office/drawing/2014/main" id="{4D9CA713-AF8C-7744-ADC2-B03F5F501347}"/>
                  </a:ext>
                </a:extLst>
              </p:cNvPr>
              <p:cNvSpPr/>
              <p:nvPr/>
            </p:nvSpPr>
            <p:spPr>
              <a:xfrm>
                <a:off x="8099870"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55" name="Freeform 54">
                <a:extLst>
                  <a:ext uri="{FF2B5EF4-FFF2-40B4-BE49-F238E27FC236}">
                    <a16:creationId xmlns:a16="http://schemas.microsoft.com/office/drawing/2014/main" id="{3DA93A76-50D1-9646-B567-CFB432B36CAB}"/>
                  </a:ext>
                </a:extLst>
              </p:cNvPr>
              <p:cNvSpPr/>
              <p:nvPr/>
            </p:nvSpPr>
            <p:spPr>
              <a:xfrm>
                <a:off x="7691427" y="4708459"/>
                <a:ext cx="427728" cy="378181"/>
              </a:xfrm>
              <a:custGeom>
                <a:avLst/>
                <a:gdLst>
                  <a:gd name="connsiteX0" fmla="*/ 427729 w 427728"/>
                  <a:gd name="connsiteY0" fmla="*/ 16100 h 378181"/>
                  <a:gd name="connsiteX1" fmla="*/ 5109 w 427728"/>
                  <a:gd name="connsiteY1" fmla="*/ 375036 h 378181"/>
                  <a:gd name="connsiteX2" fmla="*/ 128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8"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56" name="Freeform 55">
              <a:extLst>
                <a:ext uri="{FF2B5EF4-FFF2-40B4-BE49-F238E27FC236}">
                  <a16:creationId xmlns:a16="http://schemas.microsoft.com/office/drawing/2014/main" id="{BDB78B38-8272-CE42-8B80-3B28A385B5D8}"/>
                </a:ext>
              </a:extLst>
            </p:cNvPr>
            <p:cNvSpPr/>
            <p:nvPr/>
          </p:nvSpPr>
          <p:spPr>
            <a:xfrm>
              <a:off x="8616974" y="4708991"/>
              <a:ext cx="376197" cy="377186"/>
            </a:xfrm>
            <a:custGeom>
              <a:avLst/>
              <a:gdLst>
                <a:gd name="connsiteX0" fmla="*/ 376028 w 376197"/>
                <a:gd name="connsiteY0" fmla="*/ 370031 h 377186"/>
                <a:gd name="connsiteX1" fmla="*/ 5518 w 376197"/>
                <a:gd name="connsiteY1" fmla="*/ 234 h 377186"/>
                <a:gd name="connsiteX2" fmla="*/ 792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1" y="-22127"/>
                    <a:pt x="5518" y="234"/>
                    <a:pt x="5518" y="234"/>
                  </a:cubicBezTo>
                  <a:lnTo>
                    <a:pt x="792"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57" name="Graphic 4">
              <a:extLst>
                <a:ext uri="{FF2B5EF4-FFF2-40B4-BE49-F238E27FC236}">
                  <a16:creationId xmlns:a16="http://schemas.microsoft.com/office/drawing/2014/main" id="{CBB66857-E618-E145-8A8D-7022A5F452CB}"/>
                </a:ext>
              </a:extLst>
            </p:cNvPr>
            <p:cNvGrpSpPr/>
            <p:nvPr/>
          </p:nvGrpSpPr>
          <p:grpSpPr>
            <a:xfrm>
              <a:off x="5354697" y="4246788"/>
              <a:ext cx="367061" cy="374269"/>
              <a:chOff x="5354697" y="4246788"/>
              <a:chExt cx="367061" cy="374269"/>
            </a:xfrm>
            <a:solidFill>
              <a:srgbClr val="004438"/>
            </a:solidFill>
          </p:grpSpPr>
          <p:sp>
            <p:nvSpPr>
              <p:cNvPr id="58" name="Freeform 57">
                <a:extLst>
                  <a:ext uri="{FF2B5EF4-FFF2-40B4-BE49-F238E27FC236}">
                    <a16:creationId xmlns:a16="http://schemas.microsoft.com/office/drawing/2014/main" id="{16962255-F736-D34D-94C4-C04E2305B761}"/>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59" name="Freeform 58">
                <a:extLst>
                  <a:ext uri="{FF2B5EF4-FFF2-40B4-BE49-F238E27FC236}">
                    <a16:creationId xmlns:a16="http://schemas.microsoft.com/office/drawing/2014/main" id="{F890058E-FC43-9541-A54E-98340816ED6A}"/>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nvGrpSpPr>
            <p:cNvPr id="60" name="Graphic 4">
              <a:extLst>
                <a:ext uri="{FF2B5EF4-FFF2-40B4-BE49-F238E27FC236}">
                  <a16:creationId xmlns:a16="http://schemas.microsoft.com/office/drawing/2014/main" id="{DA80B58C-D324-154D-8959-3043F312F695}"/>
                </a:ext>
              </a:extLst>
            </p:cNvPr>
            <p:cNvGrpSpPr/>
            <p:nvPr/>
          </p:nvGrpSpPr>
          <p:grpSpPr>
            <a:xfrm>
              <a:off x="7689639" y="4246788"/>
              <a:ext cx="367061" cy="374269"/>
              <a:chOff x="7689639" y="4246788"/>
              <a:chExt cx="367061" cy="374269"/>
            </a:xfrm>
            <a:solidFill>
              <a:srgbClr val="004438"/>
            </a:solidFill>
          </p:grpSpPr>
          <p:sp>
            <p:nvSpPr>
              <p:cNvPr id="61" name="Freeform 60">
                <a:extLst>
                  <a:ext uri="{FF2B5EF4-FFF2-40B4-BE49-F238E27FC236}">
                    <a16:creationId xmlns:a16="http://schemas.microsoft.com/office/drawing/2014/main" id="{7BF7D35C-11FB-2C40-84B5-CFEF0EA64AAD}"/>
                  </a:ext>
                </a:extLst>
              </p:cNvPr>
              <p:cNvSpPr/>
              <p:nvPr/>
            </p:nvSpPr>
            <p:spPr>
              <a:xfrm>
                <a:off x="7689639"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1" y="75007"/>
                      <a:pt x="192216" y="158448"/>
                    </a:cubicBezTo>
                    <a:cubicBezTo>
                      <a:pt x="193492" y="167009"/>
                      <a:pt x="193492" y="177743"/>
                      <a:pt x="193492" y="177743"/>
                    </a:cubicBezTo>
                    <a:lnTo>
                      <a:pt x="193492" y="207132"/>
                    </a:lnTo>
                    <a:lnTo>
                      <a:pt x="193492" y="207132"/>
                    </a:lnTo>
                    <a:lnTo>
                      <a:pt x="193492"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86CD9952-25A0-3443-ADB4-17256C2F46A7}"/>
                  </a:ext>
                </a:extLst>
              </p:cNvPr>
              <p:cNvSpPr/>
              <p:nvPr/>
            </p:nvSpPr>
            <p:spPr>
              <a:xfrm>
                <a:off x="7863208"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9" y="9584"/>
                      <a:pt x="177401" y="75007"/>
                      <a:pt x="192216" y="158448"/>
                    </a:cubicBezTo>
                    <a:cubicBezTo>
                      <a:pt x="193493" y="167009"/>
                      <a:pt x="193493" y="177743"/>
                      <a:pt x="193493" y="177743"/>
                    </a:cubicBezTo>
                    <a:lnTo>
                      <a:pt x="193493" y="207132"/>
                    </a:lnTo>
                    <a:lnTo>
                      <a:pt x="193493" y="207132"/>
                    </a:lnTo>
                    <a:lnTo>
                      <a:pt x="193493" y="374269"/>
                    </a:lnTo>
                    <a:cubicBezTo>
                      <a:pt x="95406"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63" name="Freeform 62">
              <a:extLst>
                <a:ext uri="{FF2B5EF4-FFF2-40B4-BE49-F238E27FC236}">
                  <a16:creationId xmlns:a16="http://schemas.microsoft.com/office/drawing/2014/main" id="{E3225725-66DA-9C42-AA8A-7FD6D2ABD58C}"/>
                </a:ext>
              </a:extLst>
            </p:cNvPr>
            <p:cNvSpPr/>
            <p:nvPr/>
          </p:nvSpPr>
          <p:spPr>
            <a:xfrm>
              <a:off x="10949490" y="4708991"/>
              <a:ext cx="376196" cy="377186"/>
            </a:xfrm>
            <a:custGeom>
              <a:avLst/>
              <a:gdLst>
                <a:gd name="connsiteX0" fmla="*/ 376028 w 376196"/>
                <a:gd name="connsiteY0" fmla="*/ 370031 h 377186"/>
                <a:gd name="connsiteX1" fmla="*/ 5519 w 376196"/>
                <a:gd name="connsiteY1" fmla="*/ 234 h 377186"/>
                <a:gd name="connsiteX2" fmla="*/ 793 w 376196"/>
                <a:gd name="connsiteY2" fmla="*/ 1001 h 377186"/>
                <a:gd name="connsiteX3" fmla="*/ 410 w 376196"/>
                <a:gd name="connsiteY3" fmla="*/ 5473 h 377186"/>
                <a:gd name="connsiteX4" fmla="*/ 364916 w 376196"/>
                <a:gd name="connsiteY4" fmla="*/ 376292 h 377186"/>
                <a:gd name="connsiteX5" fmla="*/ 375773 w 376196"/>
                <a:gd name="connsiteY5" fmla="*/ 377187 h 377186"/>
                <a:gd name="connsiteX6" fmla="*/ 376028 w 376196"/>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6" h="377186">
                  <a:moveTo>
                    <a:pt x="376028" y="370031"/>
                  </a:moveTo>
                  <a:cubicBezTo>
                    <a:pt x="385352" y="-22127"/>
                    <a:pt x="5519" y="234"/>
                    <a:pt x="5519" y="234"/>
                  </a:cubicBezTo>
                  <a:lnTo>
                    <a:pt x="793" y="1001"/>
                  </a:lnTo>
                  <a:lnTo>
                    <a:pt x="410" y="5473"/>
                  </a:lnTo>
                  <a:cubicBezTo>
                    <a:pt x="410" y="5473"/>
                    <a:pt x="-26922" y="347925"/>
                    <a:pt x="364916"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D36B6271-1AFD-9348-9A93-90DD9AFD6D9D}"/>
                </a:ext>
              </a:extLst>
            </p:cNvPr>
            <p:cNvSpPr/>
            <p:nvPr/>
          </p:nvSpPr>
          <p:spPr>
            <a:xfrm>
              <a:off x="10492286" y="4244232"/>
              <a:ext cx="836170" cy="370435"/>
            </a:xfrm>
            <a:custGeom>
              <a:avLst/>
              <a:gdLst>
                <a:gd name="connsiteX0" fmla="*/ 484563 w 836170"/>
                <a:gd name="connsiteY0" fmla="*/ 367497 h 370435"/>
                <a:gd name="connsiteX1" fmla="*/ 428622 w 836170"/>
                <a:gd name="connsiteY1" fmla="*/ 370436 h 370435"/>
                <a:gd name="connsiteX2" fmla="*/ 373447 w 836170"/>
                <a:gd name="connsiteY2" fmla="*/ 370436 h 370435"/>
                <a:gd name="connsiteX3" fmla="*/ 0 w 836170"/>
                <a:gd name="connsiteY3" fmla="*/ 370436 h 370435"/>
                <a:gd name="connsiteX4" fmla="*/ 353907 w 836170"/>
                <a:gd name="connsiteY4" fmla="*/ 2556 h 370435"/>
                <a:gd name="connsiteX5" fmla="*/ 397076 w 836170"/>
                <a:gd name="connsiteY5" fmla="*/ 0 h 370435"/>
                <a:gd name="connsiteX6" fmla="*/ 462723 w 836170"/>
                <a:gd name="connsiteY6" fmla="*/ 0 h 370435"/>
                <a:gd name="connsiteX7" fmla="*/ 462723 w 836170"/>
                <a:gd name="connsiteY7" fmla="*/ 0 h 370435"/>
                <a:gd name="connsiteX8" fmla="*/ 836171 w 836170"/>
                <a:gd name="connsiteY8" fmla="*/ 0 h 370435"/>
                <a:gd name="connsiteX9" fmla="*/ 484563 w 836170"/>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70" h="370435">
                  <a:moveTo>
                    <a:pt x="484563" y="367497"/>
                  </a:moveTo>
                  <a:cubicBezTo>
                    <a:pt x="463617" y="370308"/>
                    <a:pt x="429387" y="370436"/>
                    <a:pt x="428622" y="370436"/>
                  </a:cubicBezTo>
                  <a:lnTo>
                    <a:pt x="373447" y="370436"/>
                  </a:lnTo>
                  <a:lnTo>
                    <a:pt x="0" y="370436"/>
                  </a:lnTo>
                  <a:cubicBezTo>
                    <a:pt x="21329" y="181704"/>
                    <a:pt x="167438" y="30923"/>
                    <a:pt x="353907" y="2556"/>
                  </a:cubicBezTo>
                  <a:cubicBezTo>
                    <a:pt x="372937" y="128"/>
                    <a:pt x="397076" y="0"/>
                    <a:pt x="397076" y="0"/>
                  </a:cubicBezTo>
                  <a:lnTo>
                    <a:pt x="462723" y="0"/>
                  </a:lnTo>
                  <a:lnTo>
                    <a:pt x="462723" y="0"/>
                  </a:lnTo>
                  <a:lnTo>
                    <a:pt x="836171" y="0"/>
                  </a:lnTo>
                  <a:cubicBezTo>
                    <a:pt x="814841"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65" name="Graphic 4">
              <a:extLst>
                <a:ext uri="{FF2B5EF4-FFF2-40B4-BE49-F238E27FC236}">
                  <a16:creationId xmlns:a16="http://schemas.microsoft.com/office/drawing/2014/main" id="{B982F926-A8FB-E24F-9BC3-846662C8CF5D}"/>
                </a:ext>
              </a:extLst>
            </p:cNvPr>
            <p:cNvGrpSpPr/>
            <p:nvPr/>
          </p:nvGrpSpPr>
          <p:grpSpPr>
            <a:xfrm>
              <a:off x="10019344" y="4708459"/>
              <a:ext cx="836172" cy="378181"/>
              <a:chOff x="10019344" y="4708459"/>
              <a:chExt cx="836172" cy="378181"/>
            </a:xfrm>
            <a:solidFill>
              <a:srgbClr val="F54359"/>
            </a:solidFill>
          </p:grpSpPr>
          <p:sp>
            <p:nvSpPr>
              <p:cNvPr id="66" name="Freeform 65">
                <a:extLst>
                  <a:ext uri="{FF2B5EF4-FFF2-40B4-BE49-F238E27FC236}">
                    <a16:creationId xmlns:a16="http://schemas.microsoft.com/office/drawing/2014/main" id="{DC0696CA-B829-1742-ADA5-6B81619BBF61}"/>
                  </a:ext>
                </a:extLst>
              </p:cNvPr>
              <p:cNvSpPr/>
              <p:nvPr/>
            </p:nvSpPr>
            <p:spPr>
              <a:xfrm>
                <a:off x="1042778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67" name="Freeform 66">
                <a:extLst>
                  <a:ext uri="{FF2B5EF4-FFF2-40B4-BE49-F238E27FC236}">
                    <a16:creationId xmlns:a16="http://schemas.microsoft.com/office/drawing/2014/main" id="{82CEAE9A-03E1-B047-A79B-FC89C74A0820}"/>
                  </a:ext>
                </a:extLst>
              </p:cNvPr>
              <p:cNvSpPr/>
              <p:nvPr/>
            </p:nvSpPr>
            <p:spPr>
              <a:xfrm>
                <a:off x="10019344"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68" name="Graphic 4">
              <a:extLst>
                <a:ext uri="{FF2B5EF4-FFF2-40B4-BE49-F238E27FC236}">
                  <a16:creationId xmlns:a16="http://schemas.microsoft.com/office/drawing/2014/main" id="{1B2992CE-7302-A543-B82D-62FD137F2178}"/>
                </a:ext>
              </a:extLst>
            </p:cNvPr>
            <p:cNvGrpSpPr/>
            <p:nvPr/>
          </p:nvGrpSpPr>
          <p:grpSpPr>
            <a:xfrm>
              <a:off x="10021133" y="4246788"/>
              <a:ext cx="367061" cy="374269"/>
              <a:chOff x="10021133" y="4246788"/>
              <a:chExt cx="367061" cy="374269"/>
            </a:xfrm>
            <a:solidFill>
              <a:srgbClr val="004438"/>
            </a:solidFill>
          </p:grpSpPr>
          <p:sp>
            <p:nvSpPr>
              <p:cNvPr id="69" name="Freeform 68">
                <a:extLst>
                  <a:ext uri="{FF2B5EF4-FFF2-40B4-BE49-F238E27FC236}">
                    <a16:creationId xmlns:a16="http://schemas.microsoft.com/office/drawing/2014/main" id="{E08C5682-7630-354D-8950-9BF4B1D57ABE}"/>
                  </a:ext>
                </a:extLst>
              </p:cNvPr>
              <p:cNvSpPr/>
              <p:nvPr/>
            </p:nvSpPr>
            <p:spPr>
              <a:xfrm>
                <a:off x="10021133"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9" y="9584"/>
                      <a:pt x="177401" y="75007"/>
                      <a:pt x="192216" y="158448"/>
                    </a:cubicBezTo>
                    <a:cubicBezTo>
                      <a:pt x="193493" y="167009"/>
                      <a:pt x="193493" y="177743"/>
                      <a:pt x="193493" y="177743"/>
                    </a:cubicBezTo>
                    <a:lnTo>
                      <a:pt x="193493" y="207132"/>
                    </a:lnTo>
                    <a:lnTo>
                      <a:pt x="193493" y="207132"/>
                    </a:lnTo>
                    <a:lnTo>
                      <a:pt x="193493" y="374269"/>
                    </a:lnTo>
                    <a:cubicBezTo>
                      <a:pt x="95406"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70" name="Freeform 69">
                <a:extLst>
                  <a:ext uri="{FF2B5EF4-FFF2-40B4-BE49-F238E27FC236}">
                    <a16:creationId xmlns:a16="http://schemas.microsoft.com/office/drawing/2014/main" id="{90AA83F5-8AB6-AB42-8C89-BBAB862381BE}"/>
                  </a:ext>
                </a:extLst>
              </p:cNvPr>
              <p:cNvSpPr/>
              <p:nvPr/>
            </p:nvSpPr>
            <p:spPr>
              <a:xfrm>
                <a:off x="1019470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71" name="Freeform 70">
              <a:extLst>
                <a:ext uri="{FF2B5EF4-FFF2-40B4-BE49-F238E27FC236}">
                  <a16:creationId xmlns:a16="http://schemas.microsoft.com/office/drawing/2014/main" id="{0E7B50E9-0ECA-FD4B-99A7-9EBC72A67AA1}"/>
                </a:ext>
              </a:extLst>
            </p:cNvPr>
            <p:cNvSpPr/>
            <p:nvPr/>
          </p:nvSpPr>
          <p:spPr>
            <a:xfrm>
              <a:off x="11425905" y="4705776"/>
              <a:ext cx="384942" cy="385130"/>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69" y="385130"/>
                    <a:pt x="192471" y="385130"/>
                  </a:cubicBezTo>
                  <a:cubicBezTo>
                    <a:pt x="86173" y="385130"/>
                    <a:pt x="1" y="298916"/>
                    <a:pt x="1" y="192565"/>
                  </a:cubicBezTo>
                  <a:cubicBezTo>
                    <a:pt x="1" y="86214"/>
                    <a:pt x="86173" y="0"/>
                    <a:pt x="192471" y="0"/>
                  </a:cubicBezTo>
                  <a:cubicBezTo>
                    <a:pt x="298769"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72" name="Freeform 71">
              <a:extLst>
                <a:ext uri="{FF2B5EF4-FFF2-40B4-BE49-F238E27FC236}">
                  <a16:creationId xmlns:a16="http://schemas.microsoft.com/office/drawing/2014/main" id="{DFC574F3-4F26-3844-BDFA-EF7CB734E6A1}"/>
                </a:ext>
              </a:extLst>
            </p:cNvPr>
            <p:cNvSpPr/>
            <p:nvPr/>
          </p:nvSpPr>
          <p:spPr>
            <a:xfrm>
              <a:off x="11879433" y="4704881"/>
              <a:ext cx="386729" cy="386919"/>
            </a:xfrm>
            <a:custGeom>
              <a:avLst/>
              <a:gdLst>
                <a:gd name="connsiteX0" fmla="*/ 386729 w 386729"/>
                <a:gd name="connsiteY0" fmla="*/ 386919 h 386919"/>
                <a:gd name="connsiteX1" fmla="*/ 386729 w 386729"/>
                <a:gd name="connsiteY1" fmla="*/ 386919 h 386919"/>
                <a:gd name="connsiteX2" fmla="*/ 386729 w 386729"/>
                <a:gd name="connsiteY2" fmla="*/ 0 h 386919"/>
                <a:gd name="connsiteX3" fmla="*/ 0 w 386729"/>
                <a:gd name="connsiteY3" fmla="*/ 0 h 386919"/>
                <a:gd name="connsiteX4" fmla="*/ 0 w 386729"/>
                <a:gd name="connsiteY4" fmla="*/ 0 h 386919"/>
                <a:gd name="connsiteX5" fmla="*/ 386729 w 386729"/>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29" h="386919">
                  <a:moveTo>
                    <a:pt x="386729" y="386919"/>
                  </a:moveTo>
                  <a:lnTo>
                    <a:pt x="386729" y="386919"/>
                  </a:lnTo>
                  <a:lnTo>
                    <a:pt x="386729" y="0"/>
                  </a:lnTo>
                  <a:lnTo>
                    <a:pt x="0" y="0"/>
                  </a:lnTo>
                  <a:lnTo>
                    <a:pt x="0" y="0"/>
                  </a:lnTo>
                  <a:cubicBezTo>
                    <a:pt x="0" y="213649"/>
                    <a:pt x="173185" y="386919"/>
                    <a:pt x="386729" y="386919"/>
                  </a:cubicBezTo>
                  <a:close/>
                </a:path>
              </a:pathLst>
            </a:custGeom>
            <a:solidFill>
              <a:srgbClr val="FDC82F"/>
            </a:solidFill>
            <a:ln w="12767" cap="flat">
              <a:noFill/>
              <a:prstDash val="solid"/>
              <a:miter/>
            </a:ln>
          </p:spPr>
          <p:txBody>
            <a:bodyPr rtlCol="0" anchor="ctr"/>
            <a:lstStyle/>
            <a:p>
              <a:endParaRPr lang="en-US" dirty="0"/>
            </a:p>
          </p:txBody>
        </p:sp>
        <p:sp>
          <p:nvSpPr>
            <p:cNvPr id="73" name="Freeform 72">
              <a:extLst>
                <a:ext uri="{FF2B5EF4-FFF2-40B4-BE49-F238E27FC236}">
                  <a16:creationId xmlns:a16="http://schemas.microsoft.com/office/drawing/2014/main" id="{9D3EBD67-1F98-BE4B-A231-EBB12210BDA4}"/>
                </a:ext>
              </a:extLst>
            </p:cNvPr>
            <p:cNvSpPr/>
            <p:nvPr/>
          </p:nvSpPr>
          <p:spPr>
            <a:xfrm>
              <a:off x="11426160" y="4250366"/>
              <a:ext cx="835148" cy="372863"/>
            </a:xfrm>
            <a:custGeom>
              <a:avLst/>
              <a:gdLst>
                <a:gd name="connsiteX0" fmla="*/ 0 w 835148"/>
                <a:gd name="connsiteY0" fmla="*/ 372863 h 372863"/>
                <a:gd name="connsiteX1" fmla="*/ 835149 w 835148"/>
                <a:gd name="connsiteY1" fmla="*/ 372863 h 372863"/>
                <a:gd name="connsiteX2" fmla="*/ 417639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1" y="0"/>
                    <a:pt x="417639" y="0"/>
                  </a:cubicBezTo>
                  <a:cubicBezTo>
                    <a:pt x="201540" y="128"/>
                    <a:pt x="23629" y="163176"/>
                    <a:pt x="0" y="372863"/>
                  </a:cubicBezTo>
                  <a:close/>
                </a:path>
              </a:pathLst>
            </a:custGeom>
            <a:solidFill>
              <a:srgbClr val="339966"/>
            </a:solidFill>
            <a:ln w="12767" cap="flat">
              <a:noFill/>
              <a:prstDash val="solid"/>
              <a:miter/>
            </a:ln>
          </p:spPr>
          <p:txBody>
            <a:bodyPr rtlCol="0" anchor="ctr"/>
            <a:lstStyle/>
            <a:p>
              <a:endParaRPr lang="en-US" dirty="0"/>
            </a:p>
          </p:txBody>
        </p:sp>
      </p:grpSp>
      <p:sp>
        <p:nvSpPr>
          <p:cNvPr id="74" name="Footer Placeholder 2">
            <a:extLst>
              <a:ext uri="{FF2B5EF4-FFF2-40B4-BE49-F238E27FC236}">
                <a16:creationId xmlns:a16="http://schemas.microsoft.com/office/drawing/2014/main" id="{4045B92E-1089-1D44-A023-6213537FE61F}"/>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76" name="TextBox 75">
            <a:extLst>
              <a:ext uri="{FF2B5EF4-FFF2-40B4-BE49-F238E27FC236}">
                <a16:creationId xmlns:a16="http://schemas.microsoft.com/office/drawing/2014/main" id="{D92BB12A-746C-634E-BE03-4C5889F6004C}"/>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927132473"/>
      </p:ext>
    </p:extLst>
  </p:cSld>
  <p:clrMapOvr>
    <a:masterClrMapping/>
  </p:clrMapOvr>
  <p:transition spd="slow">
    <p:wip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Slide_4">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2" name="Picture Placeholder 11">
            <a:extLst>
              <a:ext uri="{FF2B5EF4-FFF2-40B4-BE49-F238E27FC236}">
                <a16:creationId xmlns:a16="http://schemas.microsoft.com/office/drawing/2014/main" id="{71DA05E2-4EB2-D349-90C1-DEAEC9B6958A}"/>
              </a:ext>
            </a:extLst>
          </p:cNvPr>
          <p:cNvSpPr>
            <a:spLocks noGrp="1" noChangeAspect="1"/>
          </p:cNvSpPr>
          <p:nvPr>
            <p:ph type="pic" sz="quarter" idx="14"/>
          </p:nvPr>
        </p:nvSpPr>
        <p:spPr>
          <a:xfrm>
            <a:off x="886523"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0" name="Text Placeholder 29">
            <a:extLst>
              <a:ext uri="{FF2B5EF4-FFF2-40B4-BE49-F238E27FC236}">
                <a16:creationId xmlns:a16="http://schemas.microsoft.com/office/drawing/2014/main" id="{2E0F114E-BC07-CC4B-BB2A-39BE9EFBC6EE}"/>
              </a:ext>
            </a:extLst>
          </p:cNvPr>
          <p:cNvSpPr>
            <a:spLocks noGrp="1"/>
          </p:cNvSpPr>
          <p:nvPr>
            <p:ph type="body" sz="quarter" idx="15"/>
          </p:nvPr>
        </p:nvSpPr>
        <p:spPr>
          <a:xfrm>
            <a:off x="159669"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2" name="Picture Placeholder 11">
            <a:extLst>
              <a:ext uri="{FF2B5EF4-FFF2-40B4-BE49-F238E27FC236}">
                <a16:creationId xmlns:a16="http://schemas.microsoft.com/office/drawing/2014/main" id="{4488DD2F-BCC9-B34E-9714-6F335CCE86A8}"/>
              </a:ext>
            </a:extLst>
          </p:cNvPr>
          <p:cNvSpPr>
            <a:spLocks noGrp="1" noChangeAspect="1"/>
          </p:cNvSpPr>
          <p:nvPr>
            <p:ph type="pic" sz="quarter" idx="16"/>
          </p:nvPr>
        </p:nvSpPr>
        <p:spPr>
          <a:xfrm>
            <a:off x="3637891"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3" name="Text Placeholder 29">
            <a:extLst>
              <a:ext uri="{FF2B5EF4-FFF2-40B4-BE49-F238E27FC236}">
                <a16:creationId xmlns:a16="http://schemas.microsoft.com/office/drawing/2014/main" id="{EEF51350-A74E-6C41-AD2A-907CB56EDDE5}"/>
              </a:ext>
            </a:extLst>
          </p:cNvPr>
          <p:cNvSpPr>
            <a:spLocks noGrp="1"/>
          </p:cNvSpPr>
          <p:nvPr>
            <p:ph type="body" sz="quarter" idx="17"/>
          </p:nvPr>
        </p:nvSpPr>
        <p:spPr>
          <a:xfrm>
            <a:off x="2911037"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4" name="Picture Placeholder 11">
            <a:extLst>
              <a:ext uri="{FF2B5EF4-FFF2-40B4-BE49-F238E27FC236}">
                <a16:creationId xmlns:a16="http://schemas.microsoft.com/office/drawing/2014/main" id="{A8E5A71A-8EEE-6B45-A1F3-25F355ECCB7C}"/>
              </a:ext>
            </a:extLst>
          </p:cNvPr>
          <p:cNvSpPr>
            <a:spLocks noGrp="1" noChangeAspect="1"/>
          </p:cNvSpPr>
          <p:nvPr>
            <p:ph type="pic" sz="quarter" idx="18"/>
          </p:nvPr>
        </p:nvSpPr>
        <p:spPr>
          <a:xfrm>
            <a:off x="6389252"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5" name="Text Placeholder 29">
            <a:extLst>
              <a:ext uri="{FF2B5EF4-FFF2-40B4-BE49-F238E27FC236}">
                <a16:creationId xmlns:a16="http://schemas.microsoft.com/office/drawing/2014/main" id="{FD805556-5054-7B47-8468-1BEFF6A979B8}"/>
              </a:ext>
            </a:extLst>
          </p:cNvPr>
          <p:cNvSpPr>
            <a:spLocks noGrp="1"/>
          </p:cNvSpPr>
          <p:nvPr>
            <p:ph type="body" sz="quarter" idx="19"/>
          </p:nvPr>
        </p:nvSpPr>
        <p:spPr>
          <a:xfrm>
            <a:off x="5662398"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20" name="Picture Placeholder 48">
            <a:extLst>
              <a:ext uri="{FF2B5EF4-FFF2-40B4-BE49-F238E27FC236}">
                <a16:creationId xmlns:a16="http://schemas.microsoft.com/office/drawing/2014/main" id="{98067469-0C02-964E-B52A-74EE39C5F8E5}"/>
              </a:ext>
            </a:extLst>
          </p:cNvPr>
          <p:cNvSpPr>
            <a:spLocks noGrp="1" noChangeAspect="1"/>
          </p:cNvSpPr>
          <p:nvPr>
            <p:ph type="pic" sz="quarter" idx="21"/>
          </p:nvPr>
        </p:nvSpPr>
        <p:spPr>
          <a:xfrm>
            <a:off x="9106427" y="348030"/>
            <a:ext cx="2786012" cy="629107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grpSp>
        <p:nvGrpSpPr>
          <p:cNvPr id="2" name="Group 1">
            <a:extLst>
              <a:ext uri="{FF2B5EF4-FFF2-40B4-BE49-F238E27FC236}">
                <a16:creationId xmlns:a16="http://schemas.microsoft.com/office/drawing/2014/main" id="{7749E544-E2E4-CA41-9E38-E1E43EF9E233}"/>
              </a:ext>
            </a:extLst>
          </p:cNvPr>
          <p:cNvGrpSpPr/>
          <p:nvPr userDrawn="1"/>
        </p:nvGrpSpPr>
        <p:grpSpPr>
          <a:xfrm>
            <a:off x="5455660" y="308143"/>
            <a:ext cx="6594826" cy="937967"/>
            <a:chOff x="-426376" y="-1773316"/>
            <a:chExt cx="5953454" cy="846746"/>
          </a:xfrm>
        </p:grpSpPr>
        <p:grpSp>
          <p:nvGrpSpPr>
            <p:cNvPr id="16" name="Graphic 4">
              <a:extLst>
                <a:ext uri="{FF2B5EF4-FFF2-40B4-BE49-F238E27FC236}">
                  <a16:creationId xmlns:a16="http://schemas.microsoft.com/office/drawing/2014/main" id="{3EDC865D-00A1-B54B-BEFE-8E0BD76833A6}"/>
                </a:ext>
              </a:extLst>
            </p:cNvPr>
            <p:cNvGrpSpPr/>
            <p:nvPr/>
          </p:nvGrpSpPr>
          <p:grpSpPr>
            <a:xfrm>
              <a:off x="1901009" y="-1772425"/>
              <a:ext cx="365493" cy="372670"/>
              <a:chOff x="3020265" y="4242316"/>
              <a:chExt cx="367061" cy="374269"/>
            </a:xfrm>
            <a:solidFill>
              <a:srgbClr val="004438"/>
            </a:solidFill>
          </p:grpSpPr>
          <p:sp>
            <p:nvSpPr>
              <p:cNvPr id="75" name="Freeform 74">
                <a:extLst>
                  <a:ext uri="{FF2B5EF4-FFF2-40B4-BE49-F238E27FC236}">
                    <a16:creationId xmlns:a16="http://schemas.microsoft.com/office/drawing/2014/main" id="{0A337D53-C3B6-374A-AAD1-66BC0D596491}"/>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76" name="Freeform 75">
                <a:extLst>
                  <a:ext uri="{FF2B5EF4-FFF2-40B4-BE49-F238E27FC236}">
                    <a16:creationId xmlns:a16="http://schemas.microsoft.com/office/drawing/2014/main" id="{CC2EB43F-7322-2C4A-9C68-8CA91F4BCAA9}"/>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17" name="Freeform 16">
              <a:extLst>
                <a:ext uri="{FF2B5EF4-FFF2-40B4-BE49-F238E27FC236}">
                  <a16:creationId xmlns:a16="http://schemas.microsoft.com/office/drawing/2014/main" id="{1249FC36-EF08-5A4C-80F1-81FAF7D81CA4}"/>
                </a:ext>
              </a:extLst>
            </p:cNvPr>
            <p:cNvSpPr/>
            <p:nvPr/>
          </p:nvSpPr>
          <p:spPr>
            <a:xfrm>
              <a:off x="974303" y="-1310945"/>
              <a:ext cx="383298" cy="383485"/>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8" name="Freeform 17">
              <a:extLst>
                <a:ext uri="{FF2B5EF4-FFF2-40B4-BE49-F238E27FC236}">
                  <a16:creationId xmlns:a16="http://schemas.microsoft.com/office/drawing/2014/main" id="{78AA97E5-5728-A843-B654-55FFB2692FC9}"/>
                </a:ext>
              </a:extLst>
            </p:cNvPr>
            <p:cNvSpPr/>
            <p:nvPr/>
          </p:nvSpPr>
          <p:spPr>
            <a:xfrm>
              <a:off x="1425892" y="-1311836"/>
              <a:ext cx="385078" cy="385266"/>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B5C0EA7D-2F11-1B47-98D0-7C5E67C11D32}"/>
                </a:ext>
              </a:extLst>
            </p:cNvPr>
            <p:cNvSpPr/>
            <p:nvPr/>
          </p:nvSpPr>
          <p:spPr>
            <a:xfrm>
              <a:off x="499923"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8785DA7D-C64B-344E-BA8A-A1712ED03C69}"/>
                </a:ext>
              </a:extLst>
            </p:cNvPr>
            <p:cNvSpPr/>
            <p:nvPr/>
          </p:nvSpPr>
          <p:spPr>
            <a:xfrm>
              <a:off x="3282993" y="-1311709"/>
              <a:ext cx="383298" cy="383485"/>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FE26A0A5-5867-4345-844E-167A1864E1C3}"/>
                </a:ext>
              </a:extLst>
            </p:cNvPr>
            <p:cNvSpPr/>
            <p:nvPr/>
          </p:nvSpPr>
          <p:spPr>
            <a:xfrm>
              <a:off x="3740305" y="-1311836"/>
              <a:ext cx="385078" cy="385266"/>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23" name="Freeform 22">
              <a:extLst>
                <a:ext uri="{FF2B5EF4-FFF2-40B4-BE49-F238E27FC236}">
                  <a16:creationId xmlns:a16="http://schemas.microsoft.com/office/drawing/2014/main" id="{5F1CC7F9-A8D3-3C4B-93C7-B9BD8AB23449}"/>
                </a:ext>
              </a:extLst>
            </p:cNvPr>
            <p:cNvSpPr/>
            <p:nvPr/>
          </p:nvSpPr>
          <p:spPr>
            <a:xfrm>
              <a:off x="2362899" y="-1773316"/>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4" name="Freeform 23">
              <a:extLst>
                <a:ext uri="{FF2B5EF4-FFF2-40B4-BE49-F238E27FC236}">
                  <a16:creationId xmlns:a16="http://schemas.microsoft.com/office/drawing/2014/main" id="{098FAB31-D784-CC4B-966E-827BC19CC22E}"/>
                </a:ext>
              </a:extLst>
            </p:cNvPr>
            <p:cNvSpPr/>
            <p:nvPr/>
          </p:nvSpPr>
          <p:spPr>
            <a:xfrm>
              <a:off x="44545" y="-1770517"/>
              <a:ext cx="832471" cy="368853"/>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9BEDC82F-B510-1442-8341-88BDB4D14BF6}"/>
                </a:ext>
              </a:extLst>
            </p:cNvPr>
            <p:cNvSpPr/>
            <p:nvPr/>
          </p:nvSpPr>
          <p:spPr>
            <a:xfrm>
              <a:off x="974430" y="-176440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0714ED7B-4E76-4E41-85EA-B7ACD24DB65B}"/>
                </a:ext>
              </a:extLst>
            </p:cNvPr>
            <p:cNvSpPr/>
            <p:nvPr/>
          </p:nvSpPr>
          <p:spPr>
            <a:xfrm>
              <a:off x="3290623" y="-1771789"/>
              <a:ext cx="831580" cy="371270"/>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27" name="Graphic 4">
              <a:extLst>
                <a:ext uri="{FF2B5EF4-FFF2-40B4-BE49-F238E27FC236}">
                  <a16:creationId xmlns:a16="http://schemas.microsoft.com/office/drawing/2014/main" id="{A5EF44FA-DE31-ED45-B6D7-30284FD44D37}"/>
                </a:ext>
              </a:extLst>
            </p:cNvPr>
            <p:cNvGrpSpPr/>
            <p:nvPr/>
          </p:nvGrpSpPr>
          <p:grpSpPr>
            <a:xfrm>
              <a:off x="-426376" y="-1308273"/>
              <a:ext cx="832599" cy="376565"/>
              <a:chOff x="682895" y="4708459"/>
              <a:chExt cx="836171" cy="378181"/>
            </a:xfrm>
            <a:solidFill>
              <a:srgbClr val="F54359"/>
            </a:solidFill>
          </p:grpSpPr>
          <p:sp>
            <p:nvSpPr>
              <p:cNvPr id="73" name="Freeform 72">
                <a:extLst>
                  <a:ext uri="{FF2B5EF4-FFF2-40B4-BE49-F238E27FC236}">
                    <a16:creationId xmlns:a16="http://schemas.microsoft.com/office/drawing/2014/main" id="{FC0CF500-48BE-654C-8602-69A6ED7E5716}"/>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74" name="Freeform 73">
                <a:extLst>
                  <a:ext uri="{FF2B5EF4-FFF2-40B4-BE49-F238E27FC236}">
                    <a16:creationId xmlns:a16="http://schemas.microsoft.com/office/drawing/2014/main" id="{67523ACE-2FCE-6A4D-89BB-91692E2A293A}"/>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8" name="Graphic 4">
              <a:extLst>
                <a:ext uri="{FF2B5EF4-FFF2-40B4-BE49-F238E27FC236}">
                  <a16:creationId xmlns:a16="http://schemas.microsoft.com/office/drawing/2014/main" id="{29CC6161-DE28-6F4F-ACDC-3F1FBACBC87F}"/>
                </a:ext>
              </a:extLst>
            </p:cNvPr>
            <p:cNvGrpSpPr/>
            <p:nvPr/>
          </p:nvGrpSpPr>
          <p:grpSpPr>
            <a:xfrm>
              <a:off x="1902153" y="-1308273"/>
              <a:ext cx="832599" cy="376565"/>
              <a:chOff x="3021414" y="4708459"/>
              <a:chExt cx="836171" cy="378181"/>
            </a:xfrm>
            <a:solidFill>
              <a:srgbClr val="F54359"/>
            </a:solidFill>
          </p:grpSpPr>
          <p:sp>
            <p:nvSpPr>
              <p:cNvPr id="71" name="Freeform 70">
                <a:extLst>
                  <a:ext uri="{FF2B5EF4-FFF2-40B4-BE49-F238E27FC236}">
                    <a16:creationId xmlns:a16="http://schemas.microsoft.com/office/drawing/2014/main" id="{9F4A29F4-AD60-FE48-8DB0-A52E43E8E295}"/>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72" name="Freeform 71">
                <a:extLst>
                  <a:ext uri="{FF2B5EF4-FFF2-40B4-BE49-F238E27FC236}">
                    <a16:creationId xmlns:a16="http://schemas.microsoft.com/office/drawing/2014/main" id="{F29B779A-EF8D-6749-B72F-3324F51641C2}"/>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29" name="Freeform 28">
              <a:extLst>
                <a:ext uri="{FF2B5EF4-FFF2-40B4-BE49-F238E27FC236}">
                  <a16:creationId xmlns:a16="http://schemas.microsoft.com/office/drawing/2014/main" id="{7E4E6AB9-9D95-8B4E-8F3B-E45E366B3A79}"/>
                </a:ext>
              </a:extLst>
            </p:cNvPr>
            <p:cNvSpPr/>
            <p:nvPr/>
          </p:nvSpPr>
          <p:spPr>
            <a:xfrm>
              <a:off x="2823746" y="-1307744"/>
              <a:ext cx="374590" cy="375575"/>
            </a:xfrm>
            <a:custGeom>
              <a:avLst/>
              <a:gdLst>
                <a:gd name="connsiteX0" fmla="*/ 376028 w 376197"/>
                <a:gd name="connsiteY0" fmla="*/ 370031 h 377186"/>
                <a:gd name="connsiteX1" fmla="*/ 5518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2" y="-22127"/>
                    <a:pt x="5518" y="234"/>
                    <a:pt x="5518" y="234"/>
                  </a:cubicBezTo>
                  <a:lnTo>
                    <a:pt x="793"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31" name="Graphic 4">
              <a:extLst>
                <a:ext uri="{FF2B5EF4-FFF2-40B4-BE49-F238E27FC236}">
                  <a16:creationId xmlns:a16="http://schemas.microsoft.com/office/drawing/2014/main" id="{BEB8A39E-0537-3746-978F-901D30E50758}"/>
                </a:ext>
              </a:extLst>
            </p:cNvPr>
            <p:cNvGrpSpPr/>
            <p:nvPr/>
          </p:nvGrpSpPr>
          <p:grpSpPr>
            <a:xfrm>
              <a:off x="-424467" y="-1767972"/>
              <a:ext cx="365366" cy="372797"/>
              <a:chOff x="684812" y="4246788"/>
              <a:chExt cx="366934" cy="374396"/>
            </a:xfrm>
            <a:solidFill>
              <a:srgbClr val="004438"/>
            </a:solidFill>
          </p:grpSpPr>
          <p:sp>
            <p:nvSpPr>
              <p:cNvPr id="69" name="Freeform 68">
                <a:extLst>
                  <a:ext uri="{FF2B5EF4-FFF2-40B4-BE49-F238E27FC236}">
                    <a16:creationId xmlns:a16="http://schemas.microsoft.com/office/drawing/2014/main" id="{B3FAE561-0238-DF44-9F54-8A0C9A531787}"/>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70" name="Freeform 69">
                <a:extLst>
                  <a:ext uri="{FF2B5EF4-FFF2-40B4-BE49-F238E27FC236}">
                    <a16:creationId xmlns:a16="http://schemas.microsoft.com/office/drawing/2014/main" id="{F759047E-36CE-D74A-BE80-DFA550949CF4}"/>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38" name="Freeform 37">
              <a:extLst>
                <a:ext uri="{FF2B5EF4-FFF2-40B4-BE49-F238E27FC236}">
                  <a16:creationId xmlns:a16="http://schemas.microsoft.com/office/drawing/2014/main" id="{77B44ADE-F517-3144-AD43-401916C25B95}"/>
                </a:ext>
              </a:extLst>
            </p:cNvPr>
            <p:cNvSpPr/>
            <p:nvPr/>
          </p:nvSpPr>
          <p:spPr>
            <a:xfrm>
              <a:off x="5149986" y="-1307744"/>
              <a:ext cx="374590" cy="375575"/>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910A02FE-B9A0-A14D-BD6C-B4C686D2B585}"/>
                </a:ext>
              </a:extLst>
            </p:cNvPr>
            <p:cNvSpPr/>
            <p:nvPr/>
          </p:nvSpPr>
          <p:spPr>
            <a:xfrm>
              <a:off x="4694608" y="-1770517"/>
              <a:ext cx="832470" cy="368853"/>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45" name="Graphic 4">
              <a:extLst>
                <a:ext uri="{FF2B5EF4-FFF2-40B4-BE49-F238E27FC236}">
                  <a16:creationId xmlns:a16="http://schemas.microsoft.com/office/drawing/2014/main" id="{6722425D-8162-1D4B-9B12-A316A63EF65A}"/>
                </a:ext>
              </a:extLst>
            </p:cNvPr>
            <p:cNvGrpSpPr/>
            <p:nvPr/>
          </p:nvGrpSpPr>
          <p:grpSpPr>
            <a:xfrm>
              <a:off x="4223687" y="-1308273"/>
              <a:ext cx="832600" cy="376565"/>
              <a:chOff x="5352908" y="4708459"/>
              <a:chExt cx="836172" cy="378181"/>
            </a:xfrm>
            <a:solidFill>
              <a:srgbClr val="F54359"/>
            </a:solidFill>
          </p:grpSpPr>
          <p:sp>
            <p:nvSpPr>
              <p:cNvPr id="67" name="Freeform 66">
                <a:extLst>
                  <a:ext uri="{FF2B5EF4-FFF2-40B4-BE49-F238E27FC236}">
                    <a16:creationId xmlns:a16="http://schemas.microsoft.com/office/drawing/2014/main" id="{C58C0C7F-5743-9E4C-9CF0-CB4330D7B002}"/>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68" name="Freeform 67">
                <a:extLst>
                  <a:ext uri="{FF2B5EF4-FFF2-40B4-BE49-F238E27FC236}">
                    <a16:creationId xmlns:a16="http://schemas.microsoft.com/office/drawing/2014/main" id="{B13A7BE5-E277-A14F-8C8C-68A0EE1DEE39}"/>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48" name="Graphic 4">
              <a:extLst>
                <a:ext uri="{FF2B5EF4-FFF2-40B4-BE49-F238E27FC236}">
                  <a16:creationId xmlns:a16="http://schemas.microsoft.com/office/drawing/2014/main" id="{523392DE-44D5-9340-9AAA-0E13967C5902}"/>
                </a:ext>
              </a:extLst>
            </p:cNvPr>
            <p:cNvGrpSpPr/>
            <p:nvPr/>
          </p:nvGrpSpPr>
          <p:grpSpPr>
            <a:xfrm>
              <a:off x="4225468" y="-1767972"/>
              <a:ext cx="365493" cy="372670"/>
              <a:chOff x="5354697" y="4246788"/>
              <a:chExt cx="367061" cy="374269"/>
            </a:xfrm>
            <a:solidFill>
              <a:srgbClr val="004438"/>
            </a:solidFill>
          </p:grpSpPr>
          <p:sp>
            <p:nvSpPr>
              <p:cNvPr id="63" name="Freeform 62">
                <a:extLst>
                  <a:ext uri="{FF2B5EF4-FFF2-40B4-BE49-F238E27FC236}">
                    <a16:creationId xmlns:a16="http://schemas.microsoft.com/office/drawing/2014/main" id="{197B2184-8B90-184A-B36C-B1CD28CAC7D4}"/>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F044561B-02AD-4045-898B-4292931DD975}"/>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sp>
        <p:nvSpPr>
          <p:cNvPr id="44" name="Footer Placeholder 2">
            <a:extLst>
              <a:ext uri="{FF2B5EF4-FFF2-40B4-BE49-F238E27FC236}">
                <a16:creationId xmlns:a16="http://schemas.microsoft.com/office/drawing/2014/main" id="{5AB57E4C-66C8-B346-B74A-E953975FAAF7}"/>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49" name="TextBox 48">
            <a:extLst>
              <a:ext uri="{FF2B5EF4-FFF2-40B4-BE49-F238E27FC236}">
                <a16:creationId xmlns:a16="http://schemas.microsoft.com/office/drawing/2014/main" id="{39BCA047-C935-FE41-840D-702CDACB590C}"/>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667490676"/>
      </p:ext>
    </p:extLst>
  </p:cSld>
  <p:clrMapOvr>
    <a:masterClrMapping/>
  </p:clrMapOvr>
  <p:transition spd="slow">
    <p:wip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_Slide_2">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20" name="Picture Placeholder 19">
            <a:extLst>
              <a:ext uri="{FF2B5EF4-FFF2-40B4-BE49-F238E27FC236}">
                <a16:creationId xmlns:a16="http://schemas.microsoft.com/office/drawing/2014/main" id="{ECAE08DB-DB51-F347-B182-CBAE92DC6A61}"/>
              </a:ext>
            </a:extLst>
          </p:cNvPr>
          <p:cNvSpPr>
            <a:spLocks noGrp="1"/>
          </p:cNvSpPr>
          <p:nvPr>
            <p:ph type="pic" sz="quarter" idx="15"/>
          </p:nvPr>
        </p:nvSpPr>
        <p:spPr>
          <a:xfrm>
            <a:off x="7054846" y="0"/>
            <a:ext cx="5137154" cy="6858000"/>
          </a:xfrm>
          <a:custGeom>
            <a:avLst/>
            <a:gdLst>
              <a:gd name="connsiteX0" fmla="*/ 1329948 w 5137154"/>
              <a:gd name="connsiteY0" fmla="*/ 0 h 6858000"/>
              <a:gd name="connsiteX1" fmla="*/ 5137154 w 5137154"/>
              <a:gd name="connsiteY1" fmla="*/ 0 h 6858000"/>
              <a:gd name="connsiteX2" fmla="*/ 5137154 w 5137154"/>
              <a:gd name="connsiteY2" fmla="*/ 6858000 h 6858000"/>
              <a:gd name="connsiteX3" fmla="*/ 1921641 w 5137154"/>
              <a:gd name="connsiteY3" fmla="*/ 6858000 h 6858000"/>
              <a:gd name="connsiteX4" fmla="*/ 4 w 5137154"/>
              <a:gd name="connsiteY4" fmla="*/ 3183001 h 6858000"/>
              <a:gd name="connsiteX5" fmla="*/ 1329948 w 513715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7154" h="6858000">
                <a:moveTo>
                  <a:pt x="1329948" y="0"/>
                </a:moveTo>
                <a:lnTo>
                  <a:pt x="5137154" y="0"/>
                </a:lnTo>
                <a:lnTo>
                  <a:pt x="5137154" y="6858000"/>
                </a:lnTo>
                <a:lnTo>
                  <a:pt x="1921641" y="6858000"/>
                </a:lnTo>
                <a:cubicBezTo>
                  <a:pt x="760226" y="6049772"/>
                  <a:pt x="4" y="4705223"/>
                  <a:pt x="4" y="3183001"/>
                </a:cubicBezTo>
                <a:cubicBezTo>
                  <a:pt x="-1506" y="1986575"/>
                  <a:pt x="477691" y="839698"/>
                  <a:pt x="1329948" y="0"/>
                </a:cubicBezTo>
                <a:close/>
              </a:path>
            </a:pathLst>
          </a:custGeom>
        </p:spPr>
        <p:txBody>
          <a:bodyPr wrap="square">
            <a:noAutofit/>
          </a:bodyPr>
          <a:lstStyle/>
          <a:p>
            <a:r>
              <a:rPr lang="en-US" dirty="0"/>
              <a:t>Click icon to add picture</a:t>
            </a:r>
          </a:p>
        </p:txBody>
      </p:sp>
      <p:sp>
        <p:nvSpPr>
          <p:cNvPr id="9" name="Text Placeholder 13">
            <a:extLst>
              <a:ext uri="{FF2B5EF4-FFF2-40B4-BE49-F238E27FC236}">
                <a16:creationId xmlns:a16="http://schemas.microsoft.com/office/drawing/2014/main" id="{11C91051-DDEC-BC47-B7EB-2D3C3E8B49DC}"/>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F3AAA251-9669-1D48-863C-84B3CCFA4E4C}"/>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3" name="TextBox 12">
            <a:extLst>
              <a:ext uri="{FF2B5EF4-FFF2-40B4-BE49-F238E27FC236}">
                <a16:creationId xmlns:a16="http://schemas.microsoft.com/office/drawing/2014/main" id="{4CB266CB-6286-254C-9FA1-B810907956BE}"/>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67134601"/>
      </p:ext>
    </p:extLst>
  </p:cSld>
  <p:clrMapOvr>
    <a:masterClrMapping/>
  </p:clrMapOvr>
  <p:transition spd="slow">
    <p:wip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_Slide_4_patter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2" name="Picture Placeholder 11">
            <a:extLst>
              <a:ext uri="{FF2B5EF4-FFF2-40B4-BE49-F238E27FC236}">
                <a16:creationId xmlns:a16="http://schemas.microsoft.com/office/drawing/2014/main" id="{71DA05E2-4EB2-D349-90C1-DEAEC9B6958A}"/>
              </a:ext>
            </a:extLst>
          </p:cNvPr>
          <p:cNvSpPr>
            <a:spLocks noGrp="1" noChangeAspect="1"/>
          </p:cNvSpPr>
          <p:nvPr>
            <p:ph type="pic" sz="quarter" idx="14"/>
          </p:nvPr>
        </p:nvSpPr>
        <p:spPr>
          <a:xfrm>
            <a:off x="886523"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0" name="Text Placeholder 29">
            <a:extLst>
              <a:ext uri="{FF2B5EF4-FFF2-40B4-BE49-F238E27FC236}">
                <a16:creationId xmlns:a16="http://schemas.microsoft.com/office/drawing/2014/main" id="{2E0F114E-BC07-CC4B-BB2A-39BE9EFBC6EE}"/>
              </a:ext>
            </a:extLst>
          </p:cNvPr>
          <p:cNvSpPr>
            <a:spLocks noGrp="1"/>
          </p:cNvSpPr>
          <p:nvPr>
            <p:ph type="body" sz="quarter" idx="15"/>
          </p:nvPr>
        </p:nvSpPr>
        <p:spPr>
          <a:xfrm>
            <a:off x="159669"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2" name="Picture Placeholder 11">
            <a:extLst>
              <a:ext uri="{FF2B5EF4-FFF2-40B4-BE49-F238E27FC236}">
                <a16:creationId xmlns:a16="http://schemas.microsoft.com/office/drawing/2014/main" id="{4488DD2F-BCC9-B34E-9714-6F335CCE86A8}"/>
              </a:ext>
            </a:extLst>
          </p:cNvPr>
          <p:cNvSpPr>
            <a:spLocks noGrp="1" noChangeAspect="1"/>
          </p:cNvSpPr>
          <p:nvPr>
            <p:ph type="pic" sz="quarter" idx="16"/>
          </p:nvPr>
        </p:nvSpPr>
        <p:spPr>
          <a:xfrm>
            <a:off x="3637891"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3" name="Text Placeholder 29">
            <a:extLst>
              <a:ext uri="{FF2B5EF4-FFF2-40B4-BE49-F238E27FC236}">
                <a16:creationId xmlns:a16="http://schemas.microsoft.com/office/drawing/2014/main" id="{EEF51350-A74E-6C41-AD2A-907CB56EDDE5}"/>
              </a:ext>
            </a:extLst>
          </p:cNvPr>
          <p:cNvSpPr>
            <a:spLocks noGrp="1"/>
          </p:cNvSpPr>
          <p:nvPr>
            <p:ph type="body" sz="quarter" idx="17"/>
          </p:nvPr>
        </p:nvSpPr>
        <p:spPr>
          <a:xfrm>
            <a:off x="2911037"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34" name="Picture Placeholder 11">
            <a:extLst>
              <a:ext uri="{FF2B5EF4-FFF2-40B4-BE49-F238E27FC236}">
                <a16:creationId xmlns:a16="http://schemas.microsoft.com/office/drawing/2014/main" id="{A8E5A71A-8EEE-6B45-A1F3-25F355ECCB7C}"/>
              </a:ext>
            </a:extLst>
          </p:cNvPr>
          <p:cNvSpPr>
            <a:spLocks noGrp="1" noChangeAspect="1"/>
          </p:cNvSpPr>
          <p:nvPr>
            <p:ph type="pic" sz="quarter" idx="18"/>
          </p:nvPr>
        </p:nvSpPr>
        <p:spPr>
          <a:xfrm>
            <a:off x="6389252" y="2562096"/>
            <a:ext cx="1456181" cy="1456181"/>
          </a:xfrm>
          <a:prstGeom prst="ellipse">
            <a:avLst/>
          </a:prstGeom>
        </p:spPr>
        <p:txBody>
          <a:bodyPr>
            <a:normAutofit/>
          </a:bodyPr>
          <a:lstStyle>
            <a:lvl1pPr marL="0" indent="0">
              <a:buNone/>
              <a:defRPr sz="1200"/>
            </a:lvl1pPr>
          </a:lstStyle>
          <a:p>
            <a:r>
              <a:rPr lang="en-US" dirty="0"/>
              <a:t>Click icon to add picture</a:t>
            </a:r>
          </a:p>
        </p:txBody>
      </p:sp>
      <p:sp>
        <p:nvSpPr>
          <p:cNvPr id="35" name="Text Placeholder 29">
            <a:extLst>
              <a:ext uri="{FF2B5EF4-FFF2-40B4-BE49-F238E27FC236}">
                <a16:creationId xmlns:a16="http://schemas.microsoft.com/office/drawing/2014/main" id="{FD805556-5054-7B47-8468-1BEFF6A979B8}"/>
              </a:ext>
            </a:extLst>
          </p:cNvPr>
          <p:cNvSpPr>
            <a:spLocks noGrp="1"/>
          </p:cNvSpPr>
          <p:nvPr>
            <p:ph type="body" sz="quarter" idx="19"/>
          </p:nvPr>
        </p:nvSpPr>
        <p:spPr>
          <a:xfrm>
            <a:off x="5662398" y="4236586"/>
            <a:ext cx="2909888" cy="1135062"/>
          </a:xfrm>
        </p:spPr>
        <p:txBody>
          <a:bodyPr>
            <a:normAutofit/>
          </a:bodyPr>
          <a:lstStyle>
            <a:lvl1pPr marL="0" indent="0" algn="ctr">
              <a:lnSpc>
                <a:spcPct val="100000"/>
              </a:lnSpc>
              <a:spcBef>
                <a:spcPts val="0"/>
              </a:spcBef>
              <a:buNone/>
              <a:defRPr sz="2300" b="0" i="0">
                <a:solidFill>
                  <a:schemeClr val="tx1"/>
                </a:solidFill>
                <a:latin typeface="Gilroy" pitchFamily="2" charset="77"/>
              </a:defRPr>
            </a:lvl1pPr>
          </a:lstStyle>
          <a:p>
            <a:pPr lvl="0"/>
            <a:r>
              <a:rPr lang="en-US"/>
              <a:t>Click to edit Master text styles</a:t>
            </a:r>
          </a:p>
        </p:txBody>
      </p:sp>
      <p:sp>
        <p:nvSpPr>
          <p:cNvPr id="20" name="Picture Placeholder 48">
            <a:extLst>
              <a:ext uri="{FF2B5EF4-FFF2-40B4-BE49-F238E27FC236}">
                <a16:creationId xmlns:a16="http://schemas.microsoft.com/office/drawing/2014/main" id="{98067469-0C02-964E-B52A-74EE39C5F8E5}"/>
              </a:ext>
            </a:extLst>
          </p:cNvPr>
          <p:cNvSpPr>
            <a:spLocks noGrp="1" noChangeAspect="1"/>
          </p:cNvSpPr>
          <p:nvPr>
            <p:ph type="pic" sz="quarter" idx="21"/>
          </p:nvPr>
        </p:nvSpPr>
        <p:spPr>
          <a:xfrm>
            <a:off x="9106427" y="348030"/>
            <a:ext cx="2786012" cy="629107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13" name="Footer Placeholder 2">
            <a:extLst>
              <a:ext uri="{FF2B5EF4-FFF2-40B4-BE49-F238E27FC236}">
                <a16:creationId xmlns:a16="http://schemas.microsoft.com/office/drawing/2014/main" id="{A556006B-F367-814E-BF48-9D18067713ED}"/>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5" name="TextBox 14">
            <a:extLst>
              <a:ext uri="{FF2B5EF4-FFF2-40B4-BE49-F238E27FC236}">
                <a16:creationId xmlns:a16="http://schemas.microsoft.com/office/drawing/2014/main" id="{DD08642B-C276-3147-8627-03E1499C449F}"/>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862758894"/>
      </p:ext>
    </p:extLst>
  </p:cSld>
  <p:clrMapOvr>
    <a:masterClrMapping/>
  </p:clrMapOvr>
  <p:transition spd="slow">
    <p:wip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_Slide_5">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20" name="Picture Placeholder 48">
            <a:extLst>
              <a:ext uri="{FF2B5EF4-FFF2-40B4-BE49-F238E27FC236}">
                <a16:creationId xmlns:a16="http://schemas.microsoft.com/office/drawing/2014/main" id="{98067469-0C02-964E-B52A-74EE39C5F8E5}"/>
              </a:ext>
            </a:extLst>
          </p:cNvPr>
          <p:cNvSpPr>
            <a:spLocks noGrp="1" noChangeAspect="1"/>
          </p:cNvSpPr>
          <p:nvPr>
            <p:ph type="pic" sz="quarter" idx="21"/>
          </p:nvPr>
        </p:nvSpPr>
        <p:spPr>
          <a:xfrm>
            <a:off x="6526514" y="348030"/>
            <a:ext cx="2786012" cy="629107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pic>
        <p:nvPicPr>
          <p:cNvPr id="7" name="Picture 6" descr="Logo&#10;&#10;Description automatically generated with medium confidence">
            <a:extLst>
              <a:ext uri="{FF2B5EF4-FFF2-40B4-BE49-F238E27FC236}">
                <a16:creationId xmlns:a16="http://schemas.microsoft.com/office/drawing/2014/main" id="{F6F697C7-2230-5F48-A862-3AA275DA382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59900" y="0"/>
            <a:ext cx="2832100" cy="6858000"/>
          </a:xfrm>
          <a:prstGeom prst="rect">
            <a:avLst/>
          </a:prstGeom>
        </p:spPr>
      </p:pic>
      <p:sp>
        <p:nvSpPr>
          <p:cNvPr id="9" name="Text Placeholder 13">
            <a:extLst>
              <a:ext uri="{FF2B5EF4-FFF2-40B4-BE49-F238E27FC236}">
                <a16:creationId xmlns:a16="http://schemas.microsoft.com/office/drawing/2014/main" id="{36DABB94-8FBC-A54E-BC19-ECEAFDD54EE4}"/>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A18ADE12-BD44-F747-9AEB-8C5CD7A4DB16}"/>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2" name="TextBox 11">
            <a:extLst>
              <a:ext uri="{FF2B5EF4-FFF2-40B4-BE49-F238E27FC236}">
                <a16:creationId xmlns:a16="http://schemas.microsoft.com/office/drawing/2014/main" id="{418925DE-6C7E-3D40-98F1-09C8E67C65F6}"/>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2106713783"/>
      </p:ext>
    </p:extLst>
  </p:cSld>
  <p:clrMapOvr>
    <a:masterClrMapping/>
  </p:clrMapOvr>
  <p:transition spd="slow">
    <p:wip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_Slide_6">
    <p:spTree>
      <p:nvGrpSpPr>
        <p:cNvPr id="1" name=""/>
        <p:cNvGrpSpPr/>
        <p:nvPr/>
      </p:nvGrpSpPr>
      <p:grpSpPr>
        <a:xfrm>
          <a:off x="0" y="0"/>
          <a:ext cx="0" cy="0"/>
          <a:chOff x="0" y="0"/>
          <a:chExt cx="0" cy="0"/>
        </a:xfrm>
      </p:grpSpPr>
      <p:pic>
        <p:nvPicPr>
          <p:cNvPr id="9" name="Picture 8" descr="Logo, company name&#10;&#10;Description automatically generated">
            <a:extLst>
              <a:ext uri="{FF2B5EF4-FFF2-40B4-BE49-F238E27FC236}">
                <a16:creationId xmlns:a16="http://schemas.microsoft.com/office/drawing/2014/main" id="{D1594F1E-C23F-B749-A182-E15829443F7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553200" y="0"/>
            <a:ext cx="5638800" cy="6858000"/>
          </a:xfrm>
          <a:prstGeom prst="rect">
            <a:avLst/>
          </a:prstGeom>
        </p:spPr>
      </p:pic>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3" name="Picture Placeholder 34">
            <a:extLst>
              <a:ext uri="{FF2B5EF4-FFF2-40B4-BE49-F238E27FC236}">
                <a16:creationId xmlns:a16="http://schemas.microsoft.com/office/drawing/2014/main" id="{C604392C-74E2-484C-8564-1AF019528029}"/>
              </a:ext>
            </a:extLst>
          </p:cNvPr>
          <p:cNvSpPr>
            <a:spLocks noGrp="1" noChangeAspect="1"/>
          </p:cNvSpPr>
          <p:nvPr>
            <p:ph type="pic" sz="quarter" idx="10"/>
          </p:nvPr>
        </p:nvSpPr>
        <p:spPr>
          <a:xfrm>
            <a:off x="7011034" y="1614693"/>
            <a:ext cx="2331720" cy="1033593"/>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4" name="Picture Placeholder 37">
            <a:extLst>
              <a:ext uri="{FF2B5EF4-FFF2-40B4-BE49-F238E27FC236}">
                <a16:creationId xmlns:a16="http://schemas.microsoft.com/office/drawing/2014/main" id="{665D0BDA-7273-844F-8BA3-B1347514F2B3}"/>
              </a:ext>
            </a:extLst>
          </p:cNvPr>
          <p:cNvSpPr>
            <a:spLocks noGrp="1" noChangeAspect="1"/>
          </p:cNvSpPr>
          <p:nvPr>
            <p:ph type="pic" sz="quarter" idx="15"/>
          </p:nvPr>
        </p:nvSpPr>
        <p:spPr>
          <a:xfrm>
            <a:off x="10900303" y="1612074"/>
            <a:ext cx="1033590" cy="2331720"/>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17" name="Picture Placeholder 45">
            <a:extLst>
              <a:ext uri="{FF2B5EF4-FFF2-40B4-BE49-F238E27FC236}">
                <a16:creationId xmlns:a16="http://schemas.microsoft.com/office/drawing/2014/main" id="{971B256E-F542-C14B-8693-68136D1924A4}"/>
              </a:ext>
            </a:extLst>
          </p:cNvPr>
          <p:cNvSpPr>
            <a:spLocks noGrp="1" noChangeAspect="1"/>
          </p:cNvSpPr>
          <p:nvPr>
            <p:ph type="pic" sz="quarter" idx="16"/>
          </p:nvPr>
        </p:nvSpPr>
        <p:spPr>
          <a:xfrm>
            <a:off x="9600763" y="5490822"/>
            <a:ext cx="2331720" cy="1033590"/>
          </a:xfrm>
          <a:custGeom>
            <a:avLst/>
            <a:gdLst>
              <a:gd name="connsiteX0" fmla="*/ 0 w 1799651"/>
              <a:gd name="connsiteY0" fmla="*/ 0 h 797738"/>
              <a:gd name="connsiteX1" fmla="*/ 1799651 w 1799651"/>
              <a:gd name="connsiteY1" fmla="*/ 0 h 797738"/>
              <a:gd name="connsiteX2" fmla="*/ 796519 w 1799651"/>
              <a:gd name="connsiteY2" fmla="*/ 791779 h 797738"/>
              <a:gd name="connsiteX3" fmla="*/ 0 w 1799651"/>
              <a:gd name="connsiteY3" fmla="*/ 0 h 797738"/>
            </a:gdLst>
            <a:ahLst/>
            <a:cxnLst>
              <a:cxn ang="0">
                <a:pos x="connsiteX0" y="connsiteY0"/>
              </a:cxn>
              <a:cxn ang="0">
                <a:pos x="connsiteX1" y="connsiteY1"/>
              </a:cxn>
              <a:cxn ang="0">
                <a:pos x="connsiteX2" y="connsiteY2"/>
              </a:cxn>
              <a:cxn ang="0">
                <a:pos x="connsiteX3" y="connsiteY3"/>
              </a:cxn>
            </a:cxnLst>
            <a:rect l="l" t="t" r="r" b="b"/>
            <a:pathLst>
              <a:path w="1799651" h="797738">
                <a:moveTo>
                  <a:pt x="0" y="0"/>
                </a:moveTo>
                <a:lnTo>
                  <a:pt x="1799651" y="0"/>
                </a:lnTo>
                <a:cubicBezTo>
                  <a:pt x="1742596" y="494002"/>
                  <a:pt x="1293479" y="848495"/>
                  <a:pt x="796519" y="791779"/>
                </a:cubicBezTo>
                <a:cubicBezTo>
                  <a:pt x="378121" y="744030"/>
                  <a:pt x="48036" y="415909"/>
                  <a:pt x="0" y="0"/>
                </a:cubicBezTo>
                <a:close/>
              </a:path>
            </a:pathLst>
          </a:custGeom>
        </p:spPr>
        <p:txBody>
          <a:bodyPr wrap="square">
            <a:noAutofit/>
          </a:bodyPr>
          <a:lstStyle>
            <a:lvl1pPr marL="0" indent="0">
              <a:buNone/>
              <a:defRPr sz="1400"/>
            </a:lvl1pPr>
          </a:lstStyle>
          <a:p>
            <a:r>
              <a:rPr lang="en-US" dirty="0"/>
              <a:t>Click icon to add picture</a:t>
            </a:r>
          </a:p>
        </p:txBody>
      </p:sp>
      <p:grpSp>
        <p:nvGrpSpPr>
          <p:cNvPr id="18" name="Group 17">
            <a:extLst>
              <a:ext uri="{FF2B5EF4-FFF2-40B4-BE49-F238E27FC236}">
                <a16:creationId xmlns:a16="http://schemas.microsoft.com/office/drawing/2014/main" id="{1C637238-A4C9-0744-AE54-B43F78DA7154}"/>
              </a:ext>
            </a:extLst>
          </p:cNvPr>
          <p:cNvGrpSpPr>
            <a:grpSpLocks noChangeAspect="1"/>
          </p:cNvGrpSpPr>
          <p:nvPr userDrawn="1"/>
        </p:nvGrpSpPr>
        <p:grpSpPr>
          <a:xfrm>
            <a:off x="8706942" y="765832"/>
            <a:ext cx="1143000" cy="1114900"/>
            <a:chOff x="6866799" y="2394507"/>
            <a:chExt cx="1230396" cy="1200147"/>
          </a:xfrm>
        </p:grpSpPr>
        <p:sp>
          <p:nvSpPr>
            <p:cNvPr id="19" name="Freeform 18">
              <a:extLst>
                <a:ext uri="{FF2B5EF4-FFF2-40B4-BE49-F238E27FC236}">
                  <a16:creationId xmlns:a16="http://schemas.microsoft.com/office/drawing/2014/main" id="{BC4158DB-5FB8-C047-947E-4A7996B44BE0}"/>
                </a:ext>
              </a:extLst>
            </p:cNvPr>
            <p:cNvSpPr/>
            <p:nvPr/>
          </p:nvSpPr>
          <p:spPr>
            <a:xfrm>
              <a:off x="6866799" y="2394507"/>
              <a:ext cx="1230396" cy="1200147"/>
            </a:xfrm>
            <a:custGeom>
              <a:avLst/>
              <a:gdLst>
                <a:gd name="connsiteX0" fmla="*/ 512775 w 1230396"/>
                <a:gd name="connsiteY0" fmla="*/ 1130921 h 1200147"/>
                <a:gd name="connsiteX1" fmla="*/ 70277 w 1230396"/>
                <a:gd name="connsiteY1" fmla="*/ 663687 h 1200147"/>
                <a:gd name="connsiteX2" fmla="*/ 56097 w 1230396"/>
                <a:gd name="connsiteY2" fmla="*/ 204447 h 1200147"/>
                <a:gd name="connsiteX3" fmla="*/ 208835 w 1230396"/>
                <a:gd name="connsiteY3" fmla="*/ 54258 h 1200147"/>
                <a:gd name="connsiteX4" fmla="*/ 411120 w 1230396"/>
                <a:gd name="connsiteY4" fmla="*/ 0 h 1200147"/>
                <a:gd name="connsiteX5" fmla="*/ 447511 w 1230396"/>
                <a:gd name="connsiteY5" fmla="*/ 1701 h 1200147"/>
                <a:gd name="connsiteX6" fmla="*/ 615284 w 1230396"/>
                <a:gd name="connsiteY6" fmla="*/ 81303 h 1200147"/>
                <a:gd name="connsiteX7" fmla="*/ 782886 w 1230396"/>
                <a:gd name="connsiteY7" fmla="*/ 1701 h 1200147"/>
                <a:gd name="connsiteX8" fmla="*/ 819277 w 1230396"/>
                <a:gd name="connsiteY8" fmla="*/ 0 h 1200147"/>
                <a:gd name="connsiteX9" fmla="*/ 1021561 w 1230396"/>
                <a:gd name="connsiteY9" fmla="*/ 54258 h 1200147"/>
                <a:gd name="connsiteX10" fmla="*/ 1174300 w 1230396"/>
                <a:gd name="connsiteY10" fmla="*/ 204447 h 1200147"/>
                <a:gd name="connsiteX11" fmla="*/ 1160119 w 1230396"/>
                <a:gd name="connsiteY11" fmla="*/ 663687 h 1200147"/>
                <a:gd name="connsiteX12" fmla="*/ 717793 w 1230396"/>
                <a:gd name="connsiteY12" fmla="*/ 1130921 h 1200147"/>
                <a:gd name="connsiteX13" fmla="*/ 615284 w 1230396"/>
                <a:gd name="connsiteY13" fmla="*/ 1200148 h 120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0396" h="1200147">
                  <a:moveTo>
                    <a:pt x="512775" y="1130921"/>
                  </a:moveTo>
                  <a:cubicBezTo>
                    <a:pt x="500644" y="1123097"/>
                    <a:pt x="222332" y="933788"/>
                    <a:pt x="70277" y="663687"/>
                  </a:cubicBezTo>
                  <a:cubicBezTo>
                    <a:pt x="-18222" y="507205"/>
                    <a:pt x="-23348" y="340518"/>
                    <a:pt x="56097" y="204447"/>
                  </a:cubicBezTo>
                  <a:cubicBezTo>
                    <a:pt x="92979" y="141977"/>
                    <a:pt x="145635" y="90200"/>
                    <a:pt x="208835" y="54258"/>
                  </a:cubicBezTo>
                  <a:cubicBezTo>
                    <a:pt x="270377" y="18966"/>
                    <a:pt x="340100" y="265"/>
                    <a:pt x="411120" y="0"/>
                  </a:cubicBezTo>
                  <a:cubicBezTo>
                    <a:pt x="423250" y="0"/>
                    <a:pt x="435551" y="0"/>
                    <a:pt x="447511" y="1701"/>
                  </a:cubicBezTo>
                  <a:cubicBezTo>
                    <a:pt x="508845" y="7484"/>
                    <a:pt x="560612" y="34188"/>
                    <a:pt x="615284" y="81303"/>
                  </a:cubicBezTo>
                  <a:cubicBezTo>
                    <a:pt x="658660" y="34123"/>
                    <a:pt x="718760" y="5579"/>
                    <a:pt x="782886" y="1701"/>
                  </a:cubicBezTo>
                  <a:cubicBezTo>
                    <a:pt x="794845" y="510"/>
                    <a:pt x="807147" y="0"/>
                    <a:pt x="819277" y="0"/>
                  </a:cubicBezTo>
                  <a:cubicBezTo>
                    <a:pt x="890300" y="241"/>
                    <a:pt x="960028" y="18945"/>
                    <a:pt x="1021561" y="54258"/>
                  </a:cubicBezTo>
                  <a:cubicBezTo>
                    <a:pt x="1084762" y="90200"/>
                    <a:pt x="1137417" y="141977"/>
                    <a:pt x="1174300" y="204447"/>
                  </a:cubicBezTo>
                  <a:cubicBezTo>
                    <a:pt x="1253744" y="340518"/>
                    <a:pt x="1248619" y="507205"/>
                    <a:pt x="1160119" y="663687"/>
                  </a:cubicBezTo>
                  <a:cubicBezTo>
                    <a:pt x="1008235" y="933788"/>
                    <a:pt x="729752" y="1123097"/>
                    <a:pt x="717793" y="1130921"/>
                  </a:cubicBezTo>
                  <a:lnTo>
                    <a:pt x="615284" y="1200148"/>
                  </a:lnTo>
                  <a:close/>
                </a:path>
              </a:pathLst>
            </a:custGeom>
            <a:noFill/>
            <a:ln w="31750" cap="flat">
              <a:solidFill>
                <a:schemeClr val="accent2"/>
              </a:solid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C63246D9-88A2-9A4A-95D2-B4CDE23D3F8A}"/>
                </a:ext>
              </a:extLst>
            </p:cNvPr>
            <p:cNvSpPr/>
            <p:nvPr/>
          </p:nvSpPr>
          <p:spPr>
            <a:xfrm>
              <a:off x="7050134" y="2577099"/>
              <a:ext cx="863726" cy="797120"/>
            </a:xfrm>
            <a:custGeom>
              <a:avLst/>
              <a:gdLst>
                <a:gd name="connsiteX0" fmla="*/ 616977 w 863726"/>
                <a:gd name="connsiteY0" fmla="*/ 935 h 797120"/>
                <a:gd name="connsiteX1" fmla="*/ 430582 w 863726"/>
                <a:gd name="connsiteY1" fmla="*/ 105029 h 797120"/>
                <a:gd name="connsiteX2" fmla="*/ 246749 w 863726"/>
                <a:gd name="connsiteY2" fmla="*/ 935 h 797120"/>
                <a:gd name="connsiteX3" fmla="*/ 46856 w 863726"/>
                <a:gd name="connsiteY3" fmla="*/ 392139 h 797120"/>
                <a:gd name="connsiteX4" fmla="*/ 431949 w 863726"/>
                <a:gd name="connsiteY4" fmla="*/ 797121 h 797120"/>
                <a:gd name="connsiteX5" fmla="*/ 816870 w 863726"/>
                <a:gd name="connsiteY5" fmla="*/ 391629 h 797120"/>
                <a:gd name="connsiteX6" fmla="*/ 616977 w 863726"/>
                <a:gd name="connsiteY6" fmla="*/ 935 h 797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726" h="797120">
                  <a:moveTo>
                    <a:pt x="616977" y="935"/>
                  </a:moveTo>
                  <a:cubicBezTo>
                    <a:pt x="536679" y="8589"/>
                    <a:pt x="475344" y="59105"/>
                    <a:pt x="430582" y="105029"/>
                  </a:cubicBezTo>
                  <a:cubicBezTo>
                    <a:pt x="388040" y="56384"/>
                    <a:pt x="329952" y="8759"/>
                    <a:pt x="246749" y="935"/>
                  </a:cubicBezTo>
                  <a:cubicBezTo>
                    <a:pt x="91277" y="-13863"/>
                    <a:pt x="-86406" y="155715"/>
                    <a:pt x="46856" y="392139"/>
                  </a:cubicBezTo>
                  <a:cubicBezTo>
                    <a:pt x="180118" y="628563"/>
                    <a:pt x="431949" y="797121"/>
                    <a:pt x="431949" y="797121"/>
                  </a:cubicBezTo>
                  <a:cubicBezTo>
                    <a:pt x="431949" y="797121"/>
                    <a:pt x="683608" y="627032"/>
                    <a:pt x="816870" y="391629"/>
                  </a:cubicBezTo>
                  <a:cubicBezTo>
                    <a:pt x="950132" y="156226"/>
                    <a:pt x="772449" y="-14203"/>
                    <a:pt x="616977" y="935"/>
                  </a:cubicBezTo>
                  <a:close/>
                </a:path>
              </a:pathLst>
            </a:custGeom>
            <a:noFill/>
            <a:ln w="31750" cap="flat">
              <a:solidFill>
                <a:schemeClr val="accent2"/>
              </a:solid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270E4227-90FA-7644-BDEF-6B73CDAF6E5A}"/>
                </a:ext>
              </a:extLst>
            </p:cNvPr>
            <p:cNvSpPr/>
            <p:nvPr/>
          </p:nvSpPr>
          <p:spPr>
            <a:xfrm>
              <a:off x="7312030" y="2681957"/>
              <a:ext cx="337807" cy="423285"/>
            </a:xfrm>
            <a:custGeom>
              <a:avLst/>
              <a:gdLst>
                <a:gd name="connsiteX0" fmla="*/ 333555 w 337807"/>
                <a:gd name="connsiteY0" fmla="*/ 224007 h 423285"/>
                <a:gd name="connsiteX1" fmla="*/ 168857 w 337807"/>
                <a:gd name="connsiteY1" fmla="*/ 0 h 423285"/>
                <a:gd name="connsiteX2" fmla="*/ 4330 w 337807"/>
                <a:gd name="connsiteY2" fmla="*/ 223837 h 423285"/>
                <a:gd name="connsiteX3" fmla="*/ 168857 w 337807"/>
                <a:gd name="connsiteY3" fmla="*/ 423181 h 423285"/>
                <a:gd name="connsiteX4" fmla="*/ 337705 w 337807"/>
                <a:gd name="connsiteY4" fmla="*/ 266613 h 423285"/>
                <a:gd name="connsiteX5" fmla="*/ 333555 w 337807"/>
                <a:gd name="connsiteY5" fmla="*/ 224007 h 42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807" h="423285">
                  <a:moveTo>
                    <a:pt x="333555" y="224007"/>
                  </a:moveTo>
                  <a:cubicBezTo>
                    <a:pt x="308782" y="125696"/>
                    <a:pt x="168857" y="0"/>
                    <a:pt x="168857" y="0"/>
                  </a:cubicBezTo>
                  <a:cubicBezTo>
                    <a:pt x="168857" y="0"/>
                    <a:pt x="29103" y="125526"/>
                    <a:pt x="4330" y="223837"/>
                  </a:cubicBezTo>
                  <a:cubicBezTo>
                    <a:pt x="-20443" y="322148"/>
                    <a:pt x="64639" y="423181"/>
                    <a:pt x="168857" y="423181"/>
                  </a:cubicBezTo>
                  <a:cubicBezTo>
                    <a:pt x="258911" y="426365"/>
                    <a:pt x="334507" y="356267"/>
                    <a:pt x="337705" y="266613"/>
                  </a:cubicBezTo>
                  <a:cubicBezTo>
                    <a:pt x="338216" y="252291"/>
                    <a:pt x="336820" y="237965"/>
                    <a:pt x="333555" y="224007"/>
                  </a:cubicBezTo>
                  <a:close/>
                </a:path>
              </a:pathLst>
            </a:custGeom>
            <a:noFill/>
            <a:ln w="31750" cap="flat">
              <a:solidFill>
                <a:schemeClr val="accent2"/>
              </a:solidFill>
              <a:prstDash val="solid"/>
              <a:miter/>
            </a:ln>
          </p:spPr>
          <p:txBody>
            <a:bodyPr rtlCol="0" anchor="ctr"/>
            <a:lstStyle/>
            <a:p>
              <a:endParaRPr lang="en-US" dirty="0"/>
            </a:p>
          </p:txBody>
        </p:sp>
      </p:grpSp>
      <p:pic>
        <p:nvPicPr>
          <p:cNvPr id="23" name="Graphic 22">
            <a:extLst>
              <a:ext uri="{FF2B5EF4-FFF2-40B4-BE49-F238E27FC236}">
                <a16:creationId xmlns:a16="http://schemas.microsoft.com/office/drawing/2014/main" id="{5EBD0764-5E9E-BA41-9162-D0F2ED8F28E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678306" y="4229932"/>
            <a:ext cx="1325880" cy="1325880"/>
          </a:xfrm>
          <a:prstGeom prst="rect">
            <a:avLst/>
          </a:prstGeom>
        </p:spPr>
      </p:pic>
      <p:sp>
        <p:nvSpPr>
          <p:cNvPr id="20" name="Text Placeholder 13">
            <a:extLst>
              <a:ext uri="{FF2B5EF4-FFF2-40B4-BE49-F238E27FC236}">
                <a16:creationId xmlns:a16="http://schemas.microsoft.com/office/drawing/2014/main" id="{3F09C9CC-7AC2-244C-983D-CEF955E3ABDE}"/>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6" name="Footer Placeholder 2">
            <a:extLst>
              <a:ext uri="{FF2B5EF4-FFF2-40B4-BE49-F238E27FC236}">
                <a16:creationId xmlns:a16="http://schemas.microsoft.com/office/drawing/2014/main" id="{7A60003D-AA30-4243-9281-7BAED84C3BD4}"/>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25" name="TextBox 24">
            <a:extLst>
              <a:ext uri="{FF2B5EF4-FFF2-40B4-BE49-F238E27FC236}">
                <a16:creationId xmlns:a16="http://schemas.microsoft.com/office/drawing/2014/main" id="{BA1F9589-A2D9-DD42-932D-0030775932BD}"/>
              </a:ext>
            </a:extLst>
          </p:cNvPr>
          <p:cNvSpPr txBox="1"/>
          <p:nvPr userDrawn="1"/>
        </p:nvSpPr>
        <p:spPr>
          <a:xfrm>
            <a:off x="2830879" y="6405672"/>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4031859125"/>
      </p:ext>
    </p:extLst>
  </p:cSld>
  <p:clrMapOvr>
    <a:masterClrMapping/>
  </p:clrMapOvr>
  <p:transition spd="slow">
    <p:wip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Slide_6_no_icons">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pic>
        <p:nvPicPr>
          <p:cNvPr id="9" name="Picture 8" descr="Logo, company name&#10;&#10;Description automatically generated">
            <a:extLst>
              <a:ext uri="{FF2B5EF4-FFF2-40B4-BE49-F238E27FC236}">
                <a16:creationId xmlns:a16="http://schemas.microsoft.com/office/drawing/2014/main" id="{D1594F1E-C23F-B749-A182-E15829443F7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553200" y="0"/>
            <a:ext cx="5638800" cy="6858000"/>
          </a:xfrm>
          <a:prstGeom prst="rect">
            <a:avLst/>
          </a:prstGeom>
        </p:spPr>
      </p:pic>
      <p:sp>
        <p:nvSpPr>
          <p:cNvPr id="13" name="Picture Placeholder 34">
            <a:extLst>
              <a:ext uri="{FF2B5EF4-FFF2-40B4-BE49-F238E27FC236}">
                <a16:creationId xmlns:a16="http://schemas.microsoft.com/office/drawing/2014/main" id="{C604392C-74E2-484C-8564-1AF019528029}"/>
              </a:ext>
            </a:extLst>
          </p:cNvPr>
          <p:cNvSpPr>
            <a:spLocks noGrp="1" noChangeAspect="1"/>
          </p:cNvSpPr>
          <p:nvPr>
            <p:ph type="pic" sz="quarter" idx="10"/>
          </p:nvPr>
        </p:nvSpPr>
        <p:spPr>
          <a:xfrm>
            <a:off x="7011034" y="1614693"/>
            <a:ext cx="2331720" cy="1033593"/>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4" name="Picture Placeholder 37">
            <a:extLst>
              <a:ext uri="{FF2B5EF4-FFF2-40B4-BE49-F238E27FC236}">
                <a16:creationId xmlns:a16="http://schemas.microsoft.com/office/drawing/2014/main" id="{665D0BDA-7273-844F-8BA3-B1347514F2B3}"/>
              </a:ext>
            </a:extLst>
          </p:cNvPr>
          <p:cNvSpPr>
            <a:spLocks noGrp="1" noChangeAspect="1"/>
          </p:cNvSpPr>
          <p:nvPr>
            <p:ph type="pic" sz="quarter" idx="15"/>
          </p:nvPr>
        </p:nvSpPr>
        <p:spPr>
          <a:xfrm>
            <a:off x="10900303" y="1612074"/>
            <a:ext cx="1033590" cy="2331720"/>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17" name="Picture Placeholder 45">
            <a:extLst>
              <a:ext uri="{FF2B5EF4-FFF2-40B4-BE49-F238E27FC236}">
                <a16:creationId xmlns:a16="http://schemas.microsoft.com/office/drawing/2014/main" id="{971B256E-F542-C14B-8693-68136D1924A4}"/>
              </a:ext>
            </a:extLst>
          </p:cNvPr>
          <p:cNvSpPr>
            <a:spLocks noGrp="1" noChangeAspect="1"/>
          </p:cNvSpPr>
          <p:nvPr>
            <p:ph type="pic" sz="quarter" idx="16"/>
          </p:nvPr>
        </p:nvSpPr>
        <p:spPr>
          <a:xfrm>
            <a:off x="9600763" y="5490822"/>
            <a:ext cx="2331720" cy="1033590"/>
          </a:xfrm>
          <a:custGeom>
            <a:avLst/>
            <a:gdLst>
              <a:gd name="connsiteX0" fmla="*/ 0 w 1799651"/>
              <a:gd name="connsiteY0" fmla="*/ 0 h 797738"/>
              <a:gd name="connsiteX1" fmla="*/ 1799651 w 1799651"/>
              <a:gd name="connsiteY1" fmla="*/ 0 h 797738"/>
              <a:gd name="connsiteX2" fmla="*/ 796519 w 1799651"/>
              <a:gd name="connsiteY2" fmla="*/ 791779 h 797738"/>
              <a:gd name="connsiteX3" fmla="*/ 0 w 1799651"/>
              <a:gd name="connsiteY3" fmla="*/ 0 h 797738"/>
            </a:gdLst>
            <a:ahLst/>
            <a:cxnLst>
              <a:cxn ang="0">
                <a:pos x="connsiteX0" y="connsiteY0"/>
              </a:cxn>
              <a:cxn ang="0">
                <a:pos x="connsiteX1" y="connsiteY1"/>
              </a:cxn>
              <a:cxn ang="0">
                <a:pos x="connsiteX2" y="connsiteY2"/>
              </a:cxn>
              <a:cxn ang="0">
                <a:pos x="connsiteX3" y="connsiteY3"/>
              </a:cxn>
            </a:cxnLst>
            <a:rect l="l" t="t" r="r" b="b"/>
            <a:pathLst>
              <a:path w="1799651" h="797738">
                <a:moveTo>
                  <a:pt x="0" y="0"/>
                </a:moveTo>
                <a:lnTo>
                  <a:pt x="1799651" y="0"/>
                </a:lnTo>
                <a:cubicBezTo>
                  <a:pt x="1742596" y="494002"/>
                  <a:pt x="1293479" y="848495"/>
                  <a:pt x="796519" y="791779"/>
                </a:cubicBezTo>
                <a:cubicBezTo>
                  <a:pt x="378121" y="744030"/>
                  <a:pt x="48036" y="415909"/>
                  <a:pt x="0" y="0"/>
                </a:cubicBezTo>
                <a:close/>
              </a:path>
            </a:pathLst>
          </a:custGeom>
        </p:spPr>
        <p:txBody>
          <a:bodyPr wrap="square">
            <a:noAutofit/>
          </a:bodyPr>
          <a:lstStyle>
            <a:lvl1pPr marL="0" indent="0">
              <a:buNone/>
              <a:defRPr sz="1400"/>
            </a:lvl1pPr>
          </a:lstStyle>
          <a:p>
            <a:r>
              <a:rPr lang="en-US" dirty="0"/>
              <a:t>Click icon to add picture</a:t>
            </a:r>
          </a:p>
        </p:txBody>
      </p:sp>
      <p:sp>
        <p:nvSpPr>
          <p:cNvPr id="11" name="Text Placeholder 13">
            <a:extLst>
              <a:ext uri="{FF2B5EF4-FFF2-40B4-BE49-F238E27FC236}">
                <a16:creationId xmlns:a16="http://schemas.microsoft.com/office/drawing/2014/main" id="{3EADCF9F-3BEF-814C-9EF7-DB299B2116D4}"/>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2" name="Footer Placeholder 2">
            <a:extLst>
              <a:ext uri="{FF2B5EF4-FFF2-40B4-BE49-F238E27FC236}">
                <a16:creationId xmlns:a16="http://schemas.microsoft.com/office/drawing/2014/main" id="{B0714371-DD75-284B-B905-39F643507F63}"/>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8" name="TextBox 17">
            <a:extLst>
              <a:ext uri="{FF2B5EF4-FFF2-40B4-BE49-F238E27FC236}">
                <a16:creationId xmlns:a16="http://schemas.microsoft.com/office/drawing/2014/main" id="{25C30991-A38B-D54C-848D-7504FFF07421}"/>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4069943944"/>
      </p:ext>
    </p:extLst>
  </p:cSld>
  <p:clrMapOvr>
    <a:masterClrMapping/>
  </p:clrMapOvr>
  <p:transition spd="slow">
    <p:wip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Slide_7">
    <p:spTree>
      <p:nvGrpSpPr>
        <p:cNvPr id="1" name=""/>
        <p:cNvGrpSpPr/>
        <p:nvPr/>
      </p:nvGrpSpPr>
      <p:grpSpPr>
        <a:xfrm>
          <a:off x="0" y="0"/>
          <a:ext cx="0" cy="0"/>
          <a:chOff x="0" y="0"/>
          <a:chExt cx="0" cy="0"/>
        </a:xfrm>
      </p:grpSpPr>
      <p:pic>
        <p:nvPicPr>
          <p:cNvPr id="14" name="Picture 13" descr="Icon&#10;&#10;Description automatically generated">
            <a:extLst>
              <a:ext uri="{FF2B5EF4-FFF2-40B4-BE49-F238E27FC236}">
                <a16:creationId xmlns:a16="http://schemas.microsoft.com/office/drawing/2014/main" id="{8FCECDD5-00EB-FA40-9BC6-D6C72C42DD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245600" y="0"/>
            <a:ext cx="2946400" cy="6858000"/>
          </a:xfrm>
          <a:prstGeom prst="rect">
            <a:avLst/>
          </a:prstGeom>
        </p:spPr>
      </p:pic>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510" y="6359131"/>
            <a:ext cx="274320" cy="277748"/>
          </a:xfrm>
          <a:prstGeom prst="rect">
            <a:avLst/>
          </a:prstGeom>
        </p:spPr>
      </p:pic>
      <p:sp>
        <p:nvSpPr>
          <p:cNvPr id="20" name="Picture Placeholder 48">
            <a:extLst>
              <a:ext uri="{FF2B5EF4-FFF2-40B4-BE49-F238E27FC236}">
                <a16:creationId xmlns:a16="http://schemas.microsoft.com/office/drawing/2014/main" id="{98067469-0C02-964E-B52A-74EE39C5F8E5}"/>
              </a:ext>
            </a:extLst>
          </p:cNvPr>
          <p:cNvSpPr>
            <a:spLocks noGrp="1" noChangeAspect="1"/>
          </p:cNvSpPr>
          <p:nvPr>
            <p:ph type="pic" sz="quarter" idx="21"/>
          </p:nvPr>
        </p:nvSpPr>
        <p:spPr>
          <a:xfrm>
            <a:off x="6526514" y="348030"/>
            <a:ext cx="2786012" cy="629107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17" name="Picture Placeholder 16">
            <a:extLst>
              <a:ext uri="{FF2B5EF4-FFF2-40B4-BE49-F238E27FC236}">
                <a16:creationId xmlns:a16="http://schemas.microsoft.com/office/drawing/2014/main" id="{8277C25F-CD6D-2A44-A3A8-E6DA4B8F39C4}"/>
              </a:ext>
            </a:extLst>
          </p:cNvPr>
          <p:cNvSpPr>
            <a:spLocks noGrp="1" noChangeAspect="1"/>
          </p:cNvSpPr>
          <p:nvPr>
            <p:ph type="pic" sz="quarter" idx="22"/>
          </p:nvPr>
        </p:nvSpPr>
        <p:spPr>
          <a:xfrm>
            <a:off x="9654536" y="420931"/>
            <a:ext cx="2185416" cy="966521"/>
          </a:xfrm>
          <a:custGeom>
            <a:avLst/>
            <a:gdLst>
              <a:gd name="connsiteX0" fmla="*/ 2296422 w 4837176"/>
              <a:gd name="connsiteY0" fmla="*/ 0 h 2139281"/>
              <a:gd name="connsiteX1" fmla="*/ 4837176 w 4837176"/>
              <a:gd name="connsiteY1" fmla="*/ 0 h 2139281"/>
              <a:gd name="connsiteX2" fmla="*/ 4837176 w 4837176"/>
              <a:gd name="connsiteY2" fmla="*/ 7859 h 2139281"/>
              <a:gd name="connsiteX3" fmla="*/ 4759955 w 4837176"/>
              <a:gd name="connsiteY3" fmla="*/ 394886 h 2139281"/>
              <a:gd name="connsiteX4" fmla="*/ 2805335 w 4837176"/>
              <a:gd name="connsiteY4" fmla="*/ 2122170 h 2139281"/>
              <a:gd name="connsiteX5" fmla="*/ 2481148 w 4837176"/>
              <a:gd name="connsiteY5" fmla="*/ 2139281 h 2139281"/>
              <a:gd name="connsiteX6" fmla="*/ 0 w 4837176"/>
              <a:gd name="connsiteY6" fmla="*/ 2139281 h 2139281"/>
              <a:gd name="connsiteX7" fmla="*/ 0 w 4837176"/>
              <a:gd name="connsiteY7" fmla="*/ 2131439 h 2139281"/>
              <a:gd name="connsiteX8" fmla="*/ 77754 w 4837176"/>
              <a:gd name="connsiteY8" fmla="*/ 1742536 h 2139281"/>
              <a:gd name="connsiteX9" fmla="*/ 2046181 w 4837176"/>
              <a:gd name="connsiteY9" fmla="*/ 14870 h 2139281"/>
              <a:gd name="connsiteX10" fmla="*/ 2296422 w 4837176"/>
              <a:gd name="connsiteY10" fmla="*/ 0 h 213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37176" h="2139281">
                <a:moveTo>
                  <a:pt x="2296422" y="0"/>
                </a:moveTo>
                <a:lnTo>
                  <a:pt x="4837176" y="0"/>
                </a:lnTo>
                <a:lnTo>
                  <a:pt x="4837176" y="7859"/>
                </a:lnTo>
                <a:lnTo>
                  <a:pt x="4759955" y="394886"/>
                </a:lnTo>
                <a:cubicBezTo>
                  <a:pt x="4502970" y="1288406"/>
                  <a:pt x="3748651" y="1971432"/>
                  <a:pt x="2805335" y="2122170"/>
                </a:cubicBezTo>
                <a:cubicBezTo>
                  <a:pt x="2697630" y="2133319"/>
                  <a:pt x="2589430" y="2139030"/>
                  <a:pt x="2481148" y="2139281"/>
                </a:cubicBezTo>
                <a:lnTo>
                  <a:pt x="0" y="2139281"/>
                </a:lnTo>
                <a:lnTo>
                  <a:pt x="0" y="2131439"/>
                </a:lnTo>
                <a:lnTo>
                  <a:pt x="77754" y="1742536"/>
                </a:lnTo>
                <a:cubicBezTo>
                  <a:pt x="336652" y="845037"/>
                  <a:pt x="1097323" y="160707"/>
                  <a:pt x="2046181" y="14870"/>
                </a:cubicBezTo>
                <a:cubicBezTo>
                  <a:pt x="2129264" y="5415"/>
                  <a:pt x="2212801" y="453"/>
                  <a:pt x="2296422" y="0"/>
                </a:cubicBezTo>
                <a:close/>
              </a:path>
            </a:pathLst>
          </a:custGeom>
        </p:spPr>
        <p:txBody>
          <a:bodyPr wrap="square">
            <a:noAutofit/>
          </a:bodyPr>
          <a:lstStyle>
            <a:lvl1pPr marL="0" indent="0">
              <a:buNone/>
              <a:defRPr sz="1400"/>
            </a:lvl1pPr>
          </a:lstStyle>
          <a:p>
            <a:r>
              <a:rPr lang="en-US" dirty="0"/>
              <a:t>Click icon to add picture</a:t>
            </a:r>
          </a:p>
        </p:txBody>
      </p:sp>
      <p:sp>
        <p:nvSpPr>
          <p:cNvPr id="18" name="Picture Placeholder 34">
            <a:extLst>
              <a:ext uri="{FF2B5EF4-FFF2-40B4-BE49-F238E27FC236}">
                <a16:creationId xmlns:a16="http://schemas.microsoft.com/office/drawing/2014/main" id="{C17C99EE-2759-254B-90CE-1BAA37E056E8}"/>
              </a:ext>
            </a:extLst>
          </p:cNvPr>
          <p:cNvSpPr>
            <a:spLocks noGrp="1" noChangeAspect="1"/>
          </p:cNvSpPr>
          <p:nvPr>
            <p:ph type="pic" sz="quarter" idx="10"/>
          </p:nvPr>
        </p:nvSpPr>
        <p:spPr>
          <a:xfrm>
            <a:off x="9556892" y="4317069"/>
            <a:ext cx="2286000" cy="1013326"/>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1" name="Text Placeholder 13">
            <a:extLst>
              <a:ext uri="{FF2B5EF4-FFF2-40B4-BE49-F238E27FC236}">
                <a16:creationId xmlns:a16="http://schemas.microsoft.com/office/drawing/2014/main" id="{EFA4B56A-5988-3C4A-95BF-9994ADC05F9C}"/>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2" name="Footer Placeholder 2">
            <a:extLst>
              <a:ext uri="{FF2B5EF4-FFF2-40B4-BE49-F238E27FC236}">
                <a16:creationId xmlns:a16="http://schemas.microsoft.com/office/drawing/2014/main" id="{1B329871-ECA2-BD47-82BA-A7807BA13882}"/>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6" name="TextBox 15">
            <a:extLst>
              <a:ext uri="{FF2B5EF4-FFF2-40B4-BE49-F238E27FC236}">
                <a16:creationId xmlns:a16="http://schemas.microsoft.com/office/drawing/2014/main" id="{E9B82608-E971-9442-89C0-AA92CEC04C98}"/>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68285602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2_No_Icons">
    <p:bg>
      <p:bgPr>
        <a:solidFill>
          <a:schemeClr val="tx2"/>
        </a:solidFill>
        <a:effectLst/>
      </p:bgPr>
    </p:bg>
    <p:spTree>
      <p:nvGrpSpPr>
        <p:cNvPr id="1" name=""/>
        <p:cNvGrpSpPr/>
        <p:nvPr/>
      </p:nvGrpSpPr>
      <p:grpSpPr>
        <a:xfrm>
          <a:off x="0" y="0"/>
          <a:ext cx="0" cy="0"/>
          <a:chOff x="0" y="0"/>
          <a:chExt cx="0" cy="0"/>
        </a:xfrm>
      </p:grpSpPr>
      <p:pic>
        <p:nvPicPr>
          <p:cNvPr id="21" name="Picture 20" descr="Shape, background pattern&#10;&#10;Description automatically generated">
            <a:extLst>
              <a:ext uri="{FF2B5EF4-FFF2-40B4-BE49-F238E27FC236}">
                <a16:creationId xmlns:a16="http://schemas.microsoft.com/office/drawing/2014/main" id="{F79260C3-FDDF-E742-9243-DB94A8FAAB3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52784" y="15368"/>
            <a:ext cx="6946900" cy="6858000"/>
          </a:xfrm>
          <a:prstGeom prst="rect">
            <a:avLst/>
          </a:prstGeom>
        </p:spPr>
      </p:pic>
      <p:sp>
        <p:nvSpPr>
          <p:cNvPr id="2" name="Title 1">
            <a:extLst>
              <a:ext uri="{FF2B5EF4-FFF2-40B4-BE49-F238E27FC236}">
                <a16:creationId xmlns:a16="http://schemas.microsoft.com/office/drawing/2014/main" id="{77F500A6-D7AD-F74F-A2B8-F7126E6D9F76}"/>
              </a:ext>
            </a:extLst>
          </p:cNvPr>
          <p:cNvSpPr>
            <a:spLocks noGrp="1"/>
          </p:cNvSpPr>
          <p:nvPr>
            <p:ph type="ctrTitle" hasCustomPrompt="1"/>
          </p:nvPr>
        </p:nvSpPr>
        <p:spPr>
          <a:xfrm>
            <a:off x="432869" y="2935795"/>
            <a:ext cx="5107319" cy="1658231"/>
          </a:xfrm>
        </p:spPr>
        <p:txBody>
          <a:bodyPr anchor="t">
            <a:normAutofit/>
          </a:bodyPr>
          <a:lstStyle>
            <a:lvl1pPr algn="l">
              <a:lnSpc>
                <a:spcPts val="4800"/>
              </a:lnSpc>
              <a:defRPr sz="4000">
                <a:solidFill>
                  <a:schemeClr val="bg1"/>
                </a:solidFill>
                <a:latin typeface="Akzidenz-Grotesk Pro Bold Ext" panose="02000805060000020004" pitchFamily="2" charset="0"/>
              </a:defRPr>
            </a:lvl1pPr>
          </a:lstStyle>
          <a:p>
            <a:r>
              <a:rPr lang="en-US"/>
              <a:t>CLICK TO EDIT </a:t>
            </a:r>
            <a:br>
              <a:rPr lang="en-US"/>
            </a:br>
            <a:r>
              <a:rPr lang="en-US"/>
              <a:t>MASTER TITLE</a:t>
            </a:r>
          </a:p>
        </p:txBody>
      </p:sp>
      <p:sp>
        <p:nvSpPr>
          <p:cNvPr id="35" name="Picture Placeholder 34">
            <a:extLst>
              <a:ext uri="{FF2B5EF4-FFF2-40B4-BE49-F238E27FC236}">
                <a16:creationId xmlns:a16="http://schemas.microsoft.com/office/drawing/2014/main" id="{76DA381F-E3CE-5849-A4BF-7A38FA2E129F}"/>
              </a:ext>
            </a:extLst>
          </p:cNvPr>
          <p:cNvSpPr>
            <a:spLocks noGrp="1"/>
          </p:cNvSpPr>
          <p:nvPr>
            <p:ph type="pic" sz="quarter" idx="10"/>
          </p:nvPr>
        </p:nvSpPr>
        <p:spPr>
          <a:xfrm>
            <a:off x="5418999" y="1084903"/>
            <a:ext cx="1799652" cy="797740"/>
          </a:xfrm>
          <a:custGeom>
            <a:avLst/>
            <a:gdLst>
              <a:gd name="connsiteX0" fmla="*/ 889055 w 1799652"/>
              <a:gd name="connsiteY0" fmla="*/ 78 h 797740"/>
              <a:gd name="connsiteX1" fmla="*/ 1799652 w 1799652"/>
              <a:gd name="connsiteY1" fmla="*/ 797740 h 797740"/>
              <a:gd name="connsiteX2" fmla="*/ 0 w 1799652"/>
              <a:gd name="connsiteY2" fmla="*/ 797740 h 797740"/>
              <a:gd name="connsiteX3" fmla="*/ 796519 w 1799652"/>
              <a:gd name="connsiteY3" fmla="*/ 5960 h 797740"/>
              <a:gd name="connsiteX4" fmla="*/ 889055 w 1799652"/>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40">
                <a:moveTo>
                  <a:pt x="889055" y="78"/>
                </a:moveTo>
                <a:cubicBezTo>
                  <a:pt x="1348088" y="-5899"/>
                  <a:pt x="1746163" y="334612"/>
                  <a:pt x="1799652" y="797740"/>
                </a:cubicBezTo>
                <a:lnTo>
                  <a:pt x="0" y="797740"/>
                </a:lnTo>
                <a:cubicBezTo>
                  <a:pt x="48036" y="381831"/>
                  <a:pt x="378121" y="53710"/>
                  <a:pt x="796519" y="5960"/>
                </a:cubicBezTo>
                <a:cubicBezTo>
                  <a:pt x="827579" y="2415"/>
                  <a:pt x="858452" y="477"/>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38" name="Picture Placeholder 37">
            <a:extLst>
              <a:ext uri="{FF2B5EF4-FFF2-40B4-BE49-F238E27FC236}">
                <a16:creationId xmlns:a16="http://schemas.microsoft.com/office/drawing/2014/main" id="{F0B4CFA6-D70F-0348-B98B-080BD5AA4B44}"/>
              </a:ext>
            </a:extLst>
          </p:cNvPr>
          <p:cNvSpPr>
            <a:spLocks noGrp="1"/>
          </p:cNvSpPr>
          <p:nvPr>
            <p:ph type="pic" sz="quarter" idx="11"/>
          </p:nvPr>
        </p:nvSpPr>
        <p:spPr>
          <a:xfrm>
            <a:off x="8363478" y="1066493"/>
            <a:ext cx="797738" cy="1799651"/>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41" name="Picture Placeholder 40">
            <a:extLst>
              <a:ext uri="{FF2B5EF4-FFF2-40B4-BE49-F238E27FC236}">
                <a16:creationId xmlns:a16="http://schemas.microsoft.com/office/drawing/2014/main" id="{A5F2DE6B-0960-2941-8A13-FF7A8D91E26F}"/>
              </a:ext>
            </a:extLst>
          </p:cNvPr>
          <p:cNvSpPr>
            <a:spLocks noGrp="1"/>
          </p:cNvSpPr>
          <p:nvPr>
            <p:ph type="pic" sz="quarter" idx="12"/>
          </p:nvPr>
        </p:nvSpPr>
        <p:spPr>
          <a:xfrm>
            <a:off x="10306043" y="1084905"/>
            <a:ext cx="1799651" cy="797740"/>
          </a:xfrm>
          <a:custGeom>
            <a:avLst/>
            <a:gdLst>
              <a:gd name="connsiteX0" fmla="*/ 889054 w 1799651"/>
              <a:gd name="connsiteY0" fmla="*/ 78 h 797740"/>
              <a:gd name="connsiteX1" fmla="*/ 1799651 w 1799651"/>
              <a:gd name="connsiteY1" fmla="*/ 797740 h 797740"/>
              <a:gd name="connsiteX2" fmla="*/ 0 w 1799651"/>
              <a:gd name="connsiteY2" fmla="*/ 797740 h 797740"/>
              <a:gd name="connsiteX3" fmla="*/ 796519 w 1799651"/>
              <a:gd name="connsiteY3" fmla="*/ 5960 h 797740"/>
              <a:gd name="connsiteX4" fmla="*/ 889054 w 1799651"/>
              <a:gd name="connsiteY4" fmla="*/ 78 h 797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1" h="797740">
                <a:moveTo>
                  <a:pt x="889054" y="78"/>
                </a:moveTo>
                <a:cubicBezTo>
                  <a:pt x="1348087" y="-5899"/>
                  <a:pt x="1746162" y="334612"/>
                  <a:pt x="1799651" y="797740"/>
                </a:cubicBezTo>
                <a:lnTo>
                  <a:pt x="0" y="797740"/>
                </a:lnTo>
                <a:cubicBezTo>
                  <a:pt x="48035" y="381831"/>
                  <a:pt x="378121" y="53710"/>
                  <a:pt x="796519" y="5960"/>
                </a:cubicBezTo>
                <a:cubicBezTo>
                  <a:pt x="827579" y="2415"/>
                  <a:pt x="858452" y="477"/>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46" name="Picture Placeholder 45">
            <a:extLst>
              <a:ext uri="{FF2B5EF4-FFF2-40B4-BE49-F238E27FC236}">
                <a16:creationId xmlns:a16="http://schemas.microsoft.com/office/drawing/2014/main" id="{C1D4E754-DDFA-1E4C-A679-580271D1F543}"/>
              </a:ext>
            </a:extLst>
          </p:cNvPr>
          <p:cNvSpPr>
            <a:spLocks noGrp="1"/>
          </p:cNvSpPr>
          <p:nvPr>
            <p:ph type="pic" sz="quarter" idx="13"/>
          </p:nvPr>
        </p:nvSpPr>
        <p:spPr>
          <a:xfrm>
            <a:off x="7355378" y="4027892"/>
            <a:ext cx="1799651" cy="797738"/>
          </a:xfrm>
          <a:custGeom>
            <a:avLst/>
            <a:gdLst>
              <a:gd name="connsiteX0" fmla="*/ 0 w 1799651"/>
              <a:gd name="connsiteY0" fmla="*/ 0 h 797738"/>
              <a:gd name="connsiteX1" fmla="*/ 1799651 w 1799651"/>
              <a:gd name="connsiteY1" fmla="*/ 0 h 797738"/>
              <a:gd name="connsiteX2" fmla="*/ 796519 w 1799651"/>
              <a:gd name="connsiteY2" fmla="*/ 791779 h 797738"/>
              <a:gd name="connsiteX3" fmla="*/ 0 w 1799651"/>
              <a:gd name="connsiteY3" fmla="*/ 0 h 797738"/>
            </a:gdLst>
            <a:ahLst/>
            <a:cxnLst>
              <a:cxn ang="0">
                <a:pos x="connsiteX0" y="connsiteY0"/>
              </a:cxn>
              <a:cxn ang="0">
                <a:pos x="connsiteX1" y="connsiteY1"/>
              </a:cxn>
              <a:cxn ang="0">
                <a:pos x="connsiteX2" y="connsiteY2"/>
              </a:cxn>
              <a:cxn ang="0">
                <a:pos x="connsiteX3" y="connsiteY3"/>
              </a:cxn>
            </a:cxnLst>
            <a:rect l="l" t="t" r="r" b="b"/>
            <a:pathLst>
              <a:path w="1799651" h="797738">
                <a:moveTo>
                  <a:pt x="0" y="0"/>
                </a:moveTo>
                <a:lnTo>
                  <a:pt x="1799651" y="0"/>
                </a:lnTo>
                <a:cubicBezTo>
                  <a:pt x="1742596" y="494002"/>
                  <a:pt x="1293479" y="848495"/>
                  <a:pt x="796519" y="791779"/>
                </a:cubicBezTo>
                <a:cubicBezTo>
                  <a:pt x="378121" y="744030"/>
                  <a:pt x="48036" y="415909"/>
                  <a:pt x="0" y="0"/>
                </a:cubicBezTo>
                <a:close/>
              </a:path>
            </a:pathLst>
          </a:custGeom>
        </p:spPr>
        <p:txBody>
          <a:bodyPr wrap="square">
            <a:noAutofit/>
          </a:bodyPr>
          <a:lstStyle>
            <a:lvl1pPr marL="0" indent="0">
              <a:buNone/>
              <a:defRPr sz="1400"/>
            </a:lvl1pPr>
          </a:lstStyle>
          <a:p>
            <a:r>
              <a:rPr lang="en-US" dirty="0"/>
              <a:t>Click icon to add picture</a:t>
            </a:r>
          </a:p>
        </p:txBody>
      </p:sp>
      <p:sp>
        <p:nvSpPr>
          <p:cNvPr id="49" name="Picture Placeholder 48">
            <a:extLst>
              <a:ext uri="{FF2B5EF4-FFF2-40B4-BE49-F238E27FC236}">
                <a16:creationId xmlns:a16="http://schemas.microsoft.com/office/drawing/2014/main" id="{B9371207-6D8D-024C-91C7-D5693F797527}"/>
              </a:ext>
            </a:extLst>
          </p:cNvPr>
          <p:cNvSpPr>
            <a:spLocks noGrp="1"/>
          </p:cNvSpPr>
          <p:nvPr>
            <p:ph type="pic" sz="quarter" idx="14"/>
          </p:nvPr>
        </p:nvSpPr>
        <p:spPr>
          <a:xfrm>
            <a:off x="10306837" y="3033607"/>
            <a:ext cx="797739" cy="1799652"/>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p:spPr>
        <p:txBody>
          <a:bodyPr wrap="square">
            <a:noAutofit/>
          </a:bodyPr>
          <a:lstStyle>
            <a:lvl1pPr marL="0" indent="0">
              <a:buNone/>
              <a:defRPr sz="1400"/>
            </a:lvl1pPr>
          </a:lstStyle>
          <a:p>
            <a:r>
              <a:rPr lang="en-US" dirty="0"/>
              <a:t>Click icon to add picture</a:t>
            </a:r>
          </a:p>
        </p:txBody>
      </p:sp>
      <p:sp>
        <p:nvSpPr>
          <p:cNvPr id="52" name="Picture Placeholder 51">
            <a:extLst>
              <a:ext uri="{FF2B5EF4-FFF2-40B4-BE49-F238E27FC236}">
                <a16:creationId xmlns:a16="http://schemas.microsoft.com/office/drawing/2014/main" id="{2C8C32FF-3C7A-1541-ABDB-2394F377FF62}"/>
              </a:ext>
            </a:extLst>
          </p:cNvPr>
          <p:cNvSpPr>
            <a:spLocks noGrp="1"/>
          </p:cNvSpPr>
          <p:nvPr>
            <p:ph type="pic" sz="quarter" idx="15"/>
          </p:nvPr>
        </p:nvSpPr>
        <p:spPr>
          <a:xfrm>
            <a:off x="10298362" y="4988397"/>
            <a:ext cx="1799652" cy="797739"/>
          </a:xfrm>
          <a:custGeom>
            <a:avLst/>
            <a:gdLst>
              <a:gd name="connsiteX0" fmla="*/ 889054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4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4" y="78"/>
                </a:moveTo>
                <a:cubicBezTo>
                  <a:pt x="1348087" y="-5900"/>
                  <a:pt x="1746162" y="334611"/>
                  <a:pt x="1799652" y="797739"/>
                </a:cubicBezTo>
                <a:lnTo>
                  <a:pt x="0" y="797739"/>
                </a:lnTo>
                <a:cubicBezTo>
                  <a:pt x="48035" y="381830"/>
                  <a:pt x="378121" y="53709"/>
                  <a:pt x="796519" y="5959"/>
                </a:cubicBezTo>
                <a:cubicBezTo>
                  <a:pt x="827579" y="2415"/>
                  <a:pt x="858452" y="476"/>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56" name="Picture Placeholder 55">
            <a:extLst>
              <a:ext uri="{FF2B5EF4-FFF2-40B4-BE49-F238E27FC236}">
                <a16:creationId xmlns:a16="http://schemas.microsoft.com/office/drawing/2014/main" id="{95744240-5D13-854E-9BB7-BAE7C670E230}"/>
              </a:ext>
            </a:extLst>
          </p:cNvPr>
          <p:cNvSpPr>
            <a:spLocks noGrp="1"/>
          </p:cNvSpPr>
          <p:nvPr>
            <p:ph type="pic" sz="quarter" idx="16"/>
          </p:nvPr>
        </p:nvSpPr>
        <p:spPr>
          <a:xfrm>
            <a:off x="5411315" y="4988396"/>
            <a:ext cx="1799652" cy="797739"/>
          </a:xfrm>
          <a:custGeom>
            <a:avLst/>
            <a:gdLst>
              <a:gd name="connsiteX0" fmla="*/ 889055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5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5" y="78"/>
                </a:moveTo>
                <a:cubicBezTo>
                  <a:pt x="1348088" y="-5900"/>
                  <a:pt x="1746163" y="334611"/>
                  <a:pt x="1799652" y="797739"/>
                </a:cubicBezTo>
                <a:lnTo>
                  <a:pt x="0" y="797739"/>
                </a:lnTo>
                <a:cubicBezTo>
                  <a:pt x="48036" y="381830"/>
                  <a:pt x="378121" y="53709"/>
                  <a:pt x="796519" y="5959"/>
                </a:cubicBezTo>
                <a:cubicBezTo>
                  <a:pt x="827579" y="2415"/>
                  <a:pt x="858452" y="476"/>
                  <a:pt x="889055" y="78"/>
                </a:cubicBezTo>
                <a:close/>
              </a:path>
            </a:pathLst>
          </a:custGeom>
        </p:spPr>
        <p:txBody>
          <a:bodyPr wrap="square">
            <a:noAutofit/>
          </a:bodyPr>
          <a:lstStyle>
            <a:lvl1pPr marL="0" indent="0">
              <a:buNone/>
              <a:defRPr sz="1400"/>
            </a:lvl1pPr>
          </a:lstStyle>
          <a:p>
            <a:r>
              <a:rPr lang="en-US" dirty="0"/>
              <a:t>Click icon to add picture</a:t>
            </a:r>
          </a:p>
        </p:txBody>
      </p:sp>
      <p:sp>
        <p:nvSpPr>
          <p:cNvPr id="12" name="TextBox 11">
            <a:extLst>
              <a:ext uri="{FF2B5EF4-FFF2-40B4-BE49-F238E27FC236}">
                <a16:creationId xmlns:a16="http://schemas.microsoft.com/office/drawing/2014/main" id="{6253A579-126C-514F-A0E1-52A1E46CFF84}"/>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tx2">
                    <a:lumMod val="60000"/>
                    <a:lumOff val="40000"/>
                  </a:schemeClr>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tx2">
                  <a:lumMod val="60000"/>
                  <a:lumOff val="40000"/>
                </a:schemeClr>
              </a:solidFill>
              <a:latin typeface="Akzidenz-Grotesk Pro Ext" panose="02000504040000020003" pitchFamily="2" charset="0"/>
            </a:endParaRPr>
          </a:p>
        </p:txBody>
      </p:sp>
    </p:spTree>
    <p:extLst>
      <p:ext uri="{BB962C8B-B14F-4D97-AF65-F5344CB8AC3E}">
        <p14:creationId xmlns:p14="http://schemas.microsoft.com/office/powerpoint/2010/main" val="3564929972"/>
      </p:ext>
    </p:extLst>
  </p:cSld>
  <p:clrMapOvr>
    <a:masterClrMapping/>
  </p:clrMapOvr>
  <p:transition spd="slow">
    <p:wip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Slide_8">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951396"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7" name="Picture Placeholder 6">
            <a:extLst>
              <a:ext uri="{FF2B5EF4-FFF2-40B4-BE49-F238E27FC236}">
                <a16:creationId xmlns:a16="http://schemas.microsoft.com/office/drawing/2014/main" id="{97E5C015-ACCB-9E4E-B0B1-601E35BB78AF}"/>
              </a:ext>
            </a:extLst>
          </p:cNvPr>
          <p:cNvSpPr>
            <a:spLocks noGrp="1"/>
          </p:cNvSpPr>
          <p:nvPr>
            <p:ph type="pic" sz="quarter" idx="15"/>
          </p:nvPr>
        </p:nvSpPr>
        <p:spPr>
          <a:xfrm>
            <a:off x="7507704" y="0"/>
            <a:ext cx="4684295" cy="6858000"/>
          </a:xfrm>
        </p:spPr>
        <p:txBody>
          <a:bodyPr>
            <a:normAutofit/>
          </a:bodyPr>
          <a:lstStyle>
            <a:lvl1pPr marL="0" indent="0">
              <a:buFontTx/>
              <a:buNone/>
              <a:defRPr sz="1400"/>
            </a:lvl1pPr>
          </a:lstStyle>
          <a:p>
            <a:r>
              <a:rPr lang="en-US" dirty="0"/>
              <a:t>Click icon to add picture</a:t>
            </a:r>
          </a:p>
        </p:txBody>
      </p:sp>
      <p:sp>
        <p:nvSpPr>
          <p:cNvPr id="9" name="Text Placeholder 13">
            <a:extLst>
              <a:ext uri="{FF2B5EF4-FFF2-40B4-BE49-F238E27FC236}">
                <a16:creationId xmlns:a16="http://schemas.microsoft.com/office/drawing/2014/main" id="{CE618D9B-3DE1-254E-940E-46956FB3A07A}"/>
              </a:ext>
            </a:extLst>
          </p:cNvPr>
          <p:cNvSpPr>
            <a:spLocks noGrp="1"/>
          </p:cNvSpPr>
          <p:nvPr>
            <p:ph type="body" sz="quarter" idx="14"/>
          </p:nvPr>
        </p:nvSpPr>
        <p:spPr>
          <a:xfrm>
            <a:off x="509340" y="1485410"/>
            <a:ext cx="6583276"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1827A037-FF5D-BE40-80C0-9279830405AB}"/>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2" name="TextBox 11">
            <a:extLst>
              <a:ext uri="{FF2B5EF4-FFF2-40B4-BE49-F238E27FC236}">
                <a16:creationId xmlns:a16="http://schemas.microsoft.com/office/drawing/2014/main" id="{8E8F56DA-AE00-A747-BCDC-ABBE1927E8CD}"/>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291160466"/>
      </p:ext>
    </p:extLst>
  </p:cSld>
  <p:clrMapOvr>
    <a:masterClrMapping/>
  </p:clrMapOvr>
  <p:transition spd="slow">
    <p:wip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Slide_10">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13" name="Picture 12" descr="Logo&#10;&#10;Description automatically generated">
            <a:extLst>
              <a:ext uri="{FF2B5EF4-FFF2-40B4-BE49-F238E27FC236}">
                <a16:creationId xmlns:a16="http://schemas.microsoft.com/office/drawing/2014/main" id="{D99E9351-890C-5743-BDE7-186E599E375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359900" y="0"/>
            <a:ext cx="2832100" cy="6858000"/>
          </a:xfrm>
          <a:prstGeom prst="rect">
            <a:avLst/>
          </a:prstGeom>
        </p:spPr>
      </p:pic>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9" name="Picture Placeholder 37">
            <a:extLst>
              <a:ext uri="{FF2B5EF4-FFF2-40B4-BE49-F238E27FC236}">
                <a16:creationId xmlns:a16="http://schemas.microsoft.com/office/drawing/2014/main" id="{A4869C0A-F572-D244-A09F-28D5C2223D44}"/>
              </a:ext>
            </a:extLst>
          </p:cNvPr>
          <p:cNvSpPr>
            <a:spLocks noGrp="1" noChangeAspect="1"/>
          </p:cNvSpPr>
          <p:nvPr>
            <p:ph type="pic" sz="quarter" idx="16"/>
          </p:nvPr>
        </p:nvSpPr>
        <p:spPr>
          <a:xfrm>
            <a:off x="10609268" y="310035"/>
            <a:ext cx="640080" cy="1443984"/>
          </a:xfrm>
          <a:custGeom>
            <a:avLst/>
            <a:gdLst>
              <a:gd name="connsiteX0" fmla="*/ 0 w 797738"/>
              <a:gd name="connsiteY0" fmla="*/ 0 h 1799651"/>
              <a:gd name="connsiteX1" fmla="*/ 791779 w 797738"/>
              <a:gd name="connsiteY1" fmla="*/ 796519 h 1799651"/>
              <a:gd name="connsiteX2" fmla="*/ 0 w 797738"/>
              <a:gd name="connsiteY2" fmla="*/ 1799651 h 1799651"/>
            </a:gdLst>
            <a:ahLst/>
            <a:cxnLst>
              <a:cxn ang="0">
                <a:pos x="connsiteX0" y="connsiteY0"/>
              </a:cxn>
              <a:cxn ang="0">
                <a:pos x="connsiteX1" y="connsiteY1"/>
              </a:cxn>
              <a:cxn ang="0">
                <a:pos x="connsiteX2" y="connsiteY2"/>
              </a:cxn>
            </a:cxnLst>
            <a:rect l="l" t="t" r="r" b="b"/>
            <a:pathLst>
              <a:path w="797738" h="1799651">
                <a:moveTo>
                  <a:pt x="0" y="0"/>
                </a:moveTo>
                <a:cubicBezTo>
                  <a:pt x="415909" y="48035"/>
                  <a:pt x="744030" y="378120"/>
                  <a:pt x="791779" y="796519"/>
                </a:cubicBezTo>
                <a:cubicBezTo>
                  <a:pt x="848496" y="1293479"/>
                  <a:pt x="494003" y="1742596"/>
                  <a:pt x="0" y="1799651"/>
                </a:cubicBezTo>
                <a:close/>
              </a:path>
            </a:pathLst>
          </a:custGeom>
        </p:spPr>
        <p:txBody>
          <a:bodyPr wrap="square">
            <a:noAutofit/>
          </a:bodyPr>
          <a:lstStyle>
            <a:lvl1pPr marL="0" indent="0">
              <a:buNone/>
              <a:defRPr sz="1400"/>
            </a:lvl1pPr>
          </a:lstStyle>
          <a:p>
            <a:r>
              <a:rPr lang="en-US" dirty="0"/>
              <a:t>Click icon to add picture</a:t>
            </a:r>
          </a:p>
        </p:txBody>
      </p:sp>
      <p:sp>
        <p:nvSpPr>
          <p:cNvPr id="21" name="Picture Placeholder 51">
            <a:extLst>
              <a:ext uri="{FF2B5EF4-FFF2-40B4-BE49-F238E27FC236}">
                <a16:creationId xmlns:a16="http://schemas.microsoft.com/office/drawing/2014/main" id="{D9483FF2-7CF5-D449-B772-36F673471891}"/>
              </a:ext>
            </a:extLst>
          </p:cNvPr>
          <p:cNvSpPr>
            <a:spLocks noGrp="1" noChangeAspect="1"/>
          </p:cNvSpPr>
          <p:nvPr>
            <p:ph type="pic" sz="quarter" idx="17"/>
          </p:nvPr>
        </p:nvSpPr>
        <p:spPr>
          <a:xfrm>
            <a:off x="10647498" y="5088153"/>
            <a:ext cx="1443983" cy="640080"/>
          </a:xfrm>
          <a:custGeom>
            <a:avLst/>
            <a:gdLst>
              <a:gd name="connsiteX0" fmla="*/ 889054 w 1799652"/>
              <a:gd name="connsiteY0" fmla="*/ 78 h 797739"/>
              <a:gd name="connsiteX1" fmla="*/ 1799652 w 1799652"/>
              <a:gd name="connsiteY1" fmla="*/ 797739 h 797739"/>
              <a:gd name="connsiteX2" fmla="*/ 0 w 1799652"/>
              <a:gd name="connsiteY2" fmla="*/ 797739 h 797739"/>
              <a:gd name="connsiteX3" fmla="*/ 796519 w 1799652"/>
              <a:gd name="connsiteY3" fmla="*/ 5959 h 797739"/>
              <a:gd name="connsiteX4" fmla="*/ 889054 w 1799652"/>
              <a:gd name="connsiteY4" fmla="*/ 78 h 79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9652" h="797739">
                <a:moveTo>
                  <a:pt x="889054" y="78"/>
                </a:moveTo>
                <a:cubicBezTo>
                  <a:pt x="1348087" y="-5900"/>
                  <a:pt x="1746162" y="334611"/>
                  <a:pt x="1799652" y="797739"/>
                </a:cubicBezTo>
                <a:lnTo>
                  <a:pt x="0" y="797739"/>
                </a:lnTo>
                <a:cubicBezTo>
                  <a:pt x="48035" y="381830"/>
                  <a:pt x="378121" y="53709"/>
                  <a:pt x="796519" y="5959"/>
                </a:cubicBezTo>
                <a:cubicBezTo>
                  <a:pt x="827579" y="2415"/>
                  <a:pt x="858452" y="476"/>
                  <a:pt x="889054" y="78"/>
                </a:cubicBezTo>
                <a:close/>
              </a:path>
            </a:pathLst>
          </a:custGeom>
        </p:spPr>
        <p:txBody>
          <a:bodyPr wrap="square">
            <a:noAutofit/>
          </a:bodyPr>
          <a:lstStyle>
            <a:lvl1pPr marL="0" indent="0">
              <a:buNone/>
              <a:defRPr sz="1400"/>
            </a:lvl1pPr>
          </a:lstStyle>
          <a:p>
            <a:r>
              <a:rPr lang="en-US" dirty="0"/>
              <a:t>Click icon to add picture</a:t>
            </a:r>
          </a:p>
        </p:txBody>
      </p:sp>
      <p:sp>
        <p:nvSpPr>
          <p:cNvPr id="26" name="Picture Placeholder 25">
            <a:extLst>
              <a:ext uri="{FF2B5EF4-FFF2-40B4-BE49-F238E27FC236}">
                <a16:creationId xmlns:a16="http://schemas.microsoft.com/office/drawing/2014/main" id="{85268272-3AF5-BC45-AAF2-FC1CD857AEE6}"/>
              </a:ext>
            </a:extLst>
          </p:cNvPr>
          <p:cNvSpPr>
            <a:spLocks noGrp="1"/>
          </p:cNvSpPr>
          <p:nvPr>
            <p:ph type="pic" sz="quarter" idx="18"/>
          </p:nvPr>
        </p:nvSpPr>
        <p:spPr>
          <a:xfrm>
            <a:off x="6285387" y="199454"/>
            <a:ext cx="3224147" cy="6373003"/>
          </a:xfrm>
          <a:custGeom>
            <a:avLst/>
            <a:gdLst>
              <a:gd name="connsiteX0" fmla="*/ 2871539 w 3224147"/>
              <a:gd name="connsiteY0" fmla="*/ 1 h 6373003"/>
              <a:gd name="connsiteX1" fmla="*/ 3224147 w 3224147"/>
              <a:gd name="connsiteY1" fmla="*/ 1 h 6373003"/>
              <a:gd name="connsiteX2" fmla="*/ 3224147 w 3224147"/>
              <a:gd name="connsiteY2" fmla="*/ 2219087 h 6373003"/>
              <a:gd name="connsiteX3" fmla="*/ 3189819 w 3224147"/>
              <a:gd name="connsiteY3" fmla="*/ 2217430 h 6373003"/>
              <a:gd name="connsiteX4" fmla="*/ 2219920 w 3224147"/>
              <a:gd name="connsiteY4" fmla="*/ 3186684 h 6373003"/>
              <a:gd name="connsiteX5" fmla="*/ 3189819 w 3224147"/>
              <a:gd name="connsiteY5" fmla="*/ 4155940 h 6373003"/>
              <a:gd name="connsiteX6" fmla="*/ 3224147 w 3224147"/>
              <a:gd name="connsiteY6" fmla="*/ 4154282 h 6373003"/>
              <a:gd name="connsiteX7" fmla="*/ 3224147 w 3224147"/>
              <a:gd name="connsiteY7" fmla="*/ 6373003 h 6373003"/>
              <a:gd name="connsiteX8" fmla="*/ 2853905 w 3224147"/>
              <a:gd name="connsiteY8" fmla="*/ 6373003 h 6373003"/>
              <a:gd name="connsiteX9" fmla="*/ 2773973 w 3224147"/>
              <a:gd name="connsiteY9" fmla="*/ 6360397 h 6373003"/>
              <a:gd name="connsiteX10" fmla="*/ 2606475 w 3224147"/>
              <a:gd name="connsiteY10" fmla="*/ 6191633 h 6373003"/>
              <a:gd name="connsiteX11" fmla="*/ 2374976 w 3224147"/>
              <a:gd name="connsiteY11" fmla="*/ 5472216 h 6373003"/>
              <a:gd name="connsiteX12" fmla="*/ 2145264 w 3224147"/>
              <a:gd name="connsiteY12" fmla="*/ 5377077 h 6373003"/>
              <a:gd name="connsiteX13" fmla="*/ 1461357 w 3224147"/>
              <a:gd name="connsiteY13" fmla="*/ 5714913 h 6373003"/>
              <a:gd name="connsiteX14" fmla="*/ 1344842 w 3224147"/>
              <a:gd name="connsiteY14" fmla="*/ 5741822 h 6373003"/>
              <a:gd name="connsiteX15" fmla="*/ 1159413 w 3224147"/>
              <a:gd name="connsiteY15" fmla="*/ 5665303 h 6373003"/>
              <a:gd name="connsiteX16" fmla="*/ 699476 w 3224147"/>
              <a:gd name="connsiteY16" fmla="*/ 5205289 h 6373003"/>
              <a:gd name="connsiteX17" fmla="*/ 651364 w 3224147"/>
              <a:gd name="connsiteY17" fmla="*/ 4899973 h 6373003"/>
              <a:gd name="connsiteX18" fmla="*/ 996826 w 3224147"/>
              <a:gd name="connsiteY18" fmla="*/ 4228253 h 6373003"/>
              <a:gd name="connsiteX19" fmla="*/ 902262 w 3224147"/>
              <a:gd name="connsiteY19" fmla="*/ 3998692 h 6373003"/>
              <a:gd name="connsiteX20" fmla="*/ 178665 w 3224147"/>
              <a:gd name="connsiteY20" fmla="*/ 3753444 h 6373003"/>
              <a:gd name="connsiteX21" fmla="*/ 0 w 3224147"/>
              <a:gd name="connsiteY21" fmla="*/ 3505137 h 6373003"/>
              <a:gd name="connsiteX22" fmla="*/ 0 w 3224147"/>
              <a:gd name="connsiteY22" fmla="*/ 2853823 h 6373003"/>
              <a:gd name="connsiteX23" fmla="*/ 182622 w 3224147"/>
              <a:gd name="connsiteY23" fmla="*/ 2604367 h 6373003"/>
              <a:gd name="connsiteX24" fmla="*/ 902389 w 3224147"/>
              <a:gd name="connsiteY24" fmla="*/ 2373020 h 6373003"/>
              <a:gd name="connsiteX25" fmla="*/ 997337 w 3224147"/>
              <a:gd name="connsiteY25" fmla="*/ 2143459 h 6373003"/>
              <a:gd name="connsiteX26" fmla="*/ 660042 w 3224147"/>
              <a:gd name="connsiteY26" fmla="*/ 1460007 h 6373003"/>
              <a:gd name="connsiteX27" fmla="*/ 709686 w 3224147"/>
              <a:gd name="connsiteY27" fmla="*/ 1158389 h 6373003"/>
              <a:gd name="connsiteX28" fmla="*/ 1170388 w 3224147"/>
              <a:gd name="connsiteY28" fmla="*/ 697865 h 6373003"/>
              <a:gd name="connsiteX29" fmla="*/ 1475650 w 3224147"/>
              <a:gd name="connsiteY29" fmla="*/ 650168 h 6373003"/>
              <a:gd name="connsiteX30" fmla="*/ 2148199 w 3224147"/>
              <a:gd name="connsiteY30" fmla="*/ 995146 h 6373003"/>
              <a:gd name="connsiteX31" fmla="*/ 2377911 w 3224147"/>
              <a:gd name="connsiteY31" fmla="*/ 900771 h 6373003"/>
              <a:gd name="connsiteX32" fmla="*/ 2623576 w 3224147"/>
              <a:gd name="connsiteY32" fmla="*/ 177911 h 6373003"/>
              <a:gd name="connsiteX33" fmla="*/ 2871539 w 3224147"/>
              <a:gd name="connsiteY33" fmla="*/ 1 h 637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224147" h="6373003">
                <a:moveTo>
                  <a:pt x="2871539" y="1"/>
                </a:moveTo>
                <a:lnTo>
                  <a:pt x="3224147" y="1"/>
                </a:lnTo>
                <a:lnTo>
                  <a:pt x="3224147" y="2219087"/>
                </a:lnTo>
                <a:lnTo>
                  <a:pt x="3189819" y="2217430"/>
                </a:lnTo>
                <a:cubicBezTo>
                  <a:pt x="2654158" y="2217430"/>
                  <a:pt x="2219920" y="2651380"/>
                  <a:pt x="2219920" y="3186684"/>
                </a:cubicBezTo>
                <a:cubicBezTo>
                  <a:pt x="2219920" y="3721990"/>
                  <a:pt x="2654158" y="4155940"/>
                  <a:pt x="3189819" y="4155940"/>
                </a:cubicBezTo>
                <a:lnTo>
                  <a:pt x="3224147" y="4154282"/>
                </a:lnTo>
                <a:lnTo>
                  <a:pt x="3224147" y="6373003"/>
                </a:lnTo>
                <a:lnTo>
                  <a:pt x="2853905" y="6373003"/>
                </a:lnTo>
                <a:lnTo>
                  <a:pt x="2773973" y="6360397"/>
                </a:lnTo>
                <a:cubicBezTo>
                  <a:pt x="2695817" y="6334779"/>
                  <a:pt x="2632459" y="6273048"/>
                  <a:pt x="2606475" y="6191633"/>
                </a:cubicBezTo>
                <a:lnTo>
                  <a:pt x="2374976" y="5472216"/>
                </a:lnTo>
                <a:cubicBezTo>
                  <a:pt x="2296787" y="5444557"/>
                  <a:pt x="2220109" y="5412800"/>
                  <a:pt x="2145264" y="5377077"/>
                </a:cubicBezTo>
                <a:lnTo>
                  <a:pt x="1461357" y="5714913"/>
                </a:lnTo>
                <a:cubicBezTo>
                  <a:pt x="1425091" y="5732674"/>
                  <a:pt x="1385229" y="5741881"/>
                  <a:pt x="1344842" y="5741822"/>
                </a:cubicBezTo>
                <a:cubicBezTo>
                  <a:pt x="1275279" y="5742124"/>
                  <a:pt x="1208495" y="5714564"/>
                  <a:pt x="1159413" y="5665303"/>
                </a:cubicBezTo>
                <a:lnTo>
                  <a:pt x="699476" y="5205289"/>
                </a:lnTo>
                <a:cubicBezTo>
                  <a:pt x="618667" y="5124821"/>
                  <a:pt x="599212" y="5001365"/>
                  <a:pt x="651364" y="4899973"/>
                </a:cubicBezTo>
                <a:lnTo>
                  <a:pt x="996826" y="4228253"/>
                </a:lnTo>
                <a:cubicBezTo>
                  <a:pt x="961157" y="4153504"/>
                  <a:pt x="929589" y="4076871"/>
                  <a:pt x="902262" y="3998692"/>
                </a:cubicBezTo>
                <a:lnTo>
                  <a:pt x="178665" y="3753444"/>
                </a:lnTo>
                <a:cubicBezTo>
                  <a:pt x="72071" y="3717417"/>
                  <a:pt x="242" y="3617588"/>
                  <a:pt x="0" y="3505137"/>
                </a:cubicBezTo>
                <a:lnTo>
                  <a:pt x="0" y="2853823"/>
                </a:lnTo>
                <a:cubicBezTo>
                  <a:pt x="151" y="2739843"/>
                  <a:pt x="73964" y="2639015"/>
                  <a:pt x="182622" y="2604367"/>
                </a:cubicBezTo>
                <a:lnTo>
                  <a:pt x="902389" y="2373020"/>
                </a:lnTo>
                <a:cubicBezTo>
                  <a:pt x="930110" y="2294935"/>
                  <a:pt x="961800" y="2218315"/>
                  <a:pt x="997337" y="2143459"/>
                </a:cubicBezTo>
                <a:lnTo>
                  <a:pt x="660042" y="1460007"/>
                </a:lnTo>
                <a:cubicBezTo>
                  <a:pt x="610134" y="1359235"/>
                  <a:pt x="630108" y="1237877"/>
                  <a:pt x="709686" y="1158389"/>
                </a:cubicBezTo>
                <a:lnTo>
                  <a:pt x="1170388" y="697865"/>
                </a:lnTo>
                <a:cubicBezTo>
                  <a:pt x="1250742" y="616938"/>
                  <a:pt x="1374413" y="597614"/>
                  <a:pt x="1475650" y="650168"/>
                </a:cubicBezTo>
                <a:lnTo>
                  <a:pt x="2148199" y="995146"/>
                </a:lnTo>
                <a:cubicBezTo>
                  <a:pt x="2223031" y="959617"/>
                  <a:pt x="2299711" y="928113"/>
                  <a:pt x="2377911" y="900771"/>
                </a:cubicBezTo>
                <a:lnTo>
                  <a:pt x="2623576" y="177911"/>
                </a:lnTo>
                <a:cubicBezTo>
                  <a:pt x="2659424" y="71547"/>
                  <a:pt x="2759230" y="-63"/>
                  <a:pt x="2871539" y="1"/>
                </a:cubicBezTo>
                <a:close/>
              </a:path>
            </a:pathLst>
          </a:custGeom>
        </p:spPr>
        <p:txBody>
          <a:bodyPr wrap="square">
            <a:noAutofit/>
          </a:bodyPr>
          <a:lstStyle>
            <a:lvl1pPr marL="0" indent="0">
              <a:buNone/>
              <a:defRPr sz="1400"/>
            </a:lvl1pPr>
          </a:lstStyle>
          <a:p>
            <a:r>
              <a:rPr lang="en-US" dirty="0"/>
              <a:t>Click icon to add picture</a:t>
            </a:r>
          </a:p>
        </p:txBody>
      </p:sp>
      <p:sp>
        <p:nvSpPr>
          <p:cNvPr id="11" name="Text Placeholder 13">
            <a:extLst>
              <a:ext uri="{FF2B5EF4-FFF2-40B4-BE49-F238E27FC236}">
                <a16:creationId xmlns:a16="http://schemas.microsoft.com/office/drawing/2014/main" id="{3CCFD535-1D2E-9647-A180-91764D57A2BB}"/>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2" name="Footer Placeholder 2">
            <a:extLst>
              <a:ext uri="{FF2B5EF4-FFF2-40B4-BE49-F238E27FC236}">
                <a16:creationId xmlns:a16="http://schemas.microsoft.com/office/drawing/2014/main" id="{D0D1E33F-D081-5346-8432-DEC3016DA636}"/>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6" name="TextBox 15">
            <a:extLst>
              <a:ext uri="{FF2B5EF4-FFF2-40B4-BE49-F238E27FC236}">
                <a16:creationId xmlns:a16="http://schemas.microsoft.com/office/drawing/2014/main" id="{4E5B2795-6240-AB45-BFAF-F2ACE7CBDE0E}"/>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2969852622"/>
      </p:ext>
    </p:extLst>
  </p:cSld>
  <p:clrMapOvr>
    <a:masterClrMapping/>
  </p:clrMapOvr>
  <p:transition spd="slow">
    <p:wip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ote_Slide_1">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7AD1CC54-7D39-D248-A7C9-A6C47666FDE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p:nvPr>
        </p:nvSpPr>
        <p:spPr>
          <a:xfrm>
            <a:off x="1350169" y="2795778"/>
            <a:ext cx="9491662" cy="2560637"/>
          </a:xfrm>
        </p:spPr>
        <p:txBody>
          <a:bodyPr>
            <a:normAutofit/>
          </a:bodyPr>
          <a:lstStyle>
            <a:lvl1pPr marL="0" indent="0" algn="ctr">
              <a:lnSpc>
                <a:spcPct val="100000"/>
              </a:lnSpc>
              <a:spcBef>
                <a:spcPts val="0"/>
              </a:spcBef>
              <a:buNone/>
              <a:defRPr sz="3300" b="0" i="0">
                <a:solidFill>
                  <a:schemeClr val="accent4"/>
                </a:solidFill>
                <a:latin typeface="Gilroy-Medium" pitchFamily="2" charset="77"/>
              </a:defRPr>
            </a:lvl1pPr>
          </a:lstStyle>
          <a:p>
            <a:pPr lvl="0"/>
            <a:r>
              <a:rPr lang="en-US"/>
              <a:t>Click to edit Master text styles</a:t>
            </a:r>
          </a:p>
        </p:txBody>
      </p:sp>
    </p:spTree>
    <p:extLst>
      <p:ext uri="{BB962C8B-B14F-4D97-AF65-F5344CB8AC3E}">
        <p14:creationId xmlns:p14="http://schemas.microsoft.com/office/powerpoint/2010/main" val="1567066901"/>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_Slide_2">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8E315B-5354-674E-B562-5A2E5F85F37C}"/>
              </a:ext>
            </a:extLst>
          </p:cNvPr>
          <p:cNvSpPr>
            <a:spLocks noGrp="1"/>
          </p:cNvSpPr>
          <p:nvPr>
            <p:ph type="pic" sz="quarter" idx="11"/>
          </p:nvPr>
        </p:nvSpPr>
        <p:spPr>
          <a:xfrm>
            <a:off x="0" y="0"/>
            <a:ext cx="12192000" cy="6858000"/>
          </a:xfrm>
        </p:spPr>
        <p:txBody>
          <a:bodyPr/>
          <a:lstStyle/>
          <a:p>
            <a:r>
              <a:rPr lang="en-US" dirty="0"/>
              <a:t>Click icon to add picture</a:t>
            </a:r>
          </a:p>
        </p:txBody>
      </p:sp>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hasCustomPrompt="1"/>
          </p:nvPr>
        </p:nvSpPr>
        <p:spPr>
          <a:xfrm>
            <a:off x="1263078" y="2116501"/>
            <a:ext cx="5660235" cy="2560637"/>
          </a:xfrm>
        </p:spPr>
        <p:txBody>
          <a:bodyPr>
            <a:normAutofit/>
          </a:bodyPr>
          <a:lstStyle>
            <a:lvl1pPr marL="0" indent="0" algn="l">
              <a:lnSpc>
                <a:spcPts val="4200"/>
              </a:lnSpc>
              <a:spcBef>
                <a:spcPts val="0"/>
              </a:spcBef>
              <a:buNone/>
              <a:defRPr sz="3300" b="0" i="0">
                <a:solidFill>
                  <a:schemeClr val="bg1"/>
                </a:solidFill>
                <a:latin typeface="Gilroy-Medium" pitchFamily="2" charset="77"/>
              </a:defRPr>
            </a:lvl1pPr>
          </a:lstStyle>
          <a:p>
            <a:pPr lvl="0"/>
            <a:r>
              <a:rPr lang="en-US"/>
              <a:t>Click to edit Master </a:t>
            </a:r>
            <a:br>
              <a:rPr lang="en-US"/>
            </a:br>
            <a:r>
              <a:rPr lang="en-US"/>
              <a:t>text styles</a:t>
            </a:r>
          </a:p>
        </p:txBody>
      </p:sp>
      <p:pic>
        <p:nvPicPr>
          <p:cNvPr id="7" name="Picture 6" descr="A picture containing text&#10;&#10;Description automatically generated">
            <a:extLst>
              <a:ext uri="{FF2B5EF4-FFF2-40B4-BE49-F238E27FC236}">
                <a16:creationId xmlns:a16="http://schemas.microsoft.com/office/drawing/2014/main" id="{42952627-8033-8D4C-9B5D-3EFFFAFD1DC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74060822"/>
      </p:ext>
    </p:extLst>
  </p:cSld>
  <p:clrMapOvr>
    <a:masterClrMapping/>
  </p:clrMapOvr>
  <p:transition spd="slow">
    <p:wip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Content_Slide_1">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4" y="491690"/>
            <a:ext cx="7260497"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7619" y="5768085"/>
            <a:ext cx="12222480" cy="1105154"/>
          </a:xfrm>
          <a:custGeom>
            <a:avLst/>
            <a:gdLst>
              <a:gd name="connsiteX0" fmla="*/ 0 w 12192000"/>
              <a:gd name="connsiteY0" fmla="*/ 0 h 711200"/>
              <a:gd name="connsiteX1" fmla="*/ 12192000 w 12192000"/>
              <a:gd name="connsiteY1" fmla="*/ 0 h 711200"/>
              <a:gd name="connsiteX2" fmla="*/ 12192000 w 12192000"/>
              <a:gd name="connsiteY2" fmla="*/ 711200 h 711200"/>
              <a:gd name="connsiteX3" fmla="*/ 0 w 12192000"/>
              <a:gd name="connsiteY3" fmla="*/ 711200 h 711200"/>
              <a:gd name="connsiteX4" fmla="*/ 0 w 12192000"/>
              <a:gd name="connsiteY4" fmla="*/ 0 h 711200"/>
              <a:gd name="connsiteX0" fmla="*/ 0 w 12192000"/>
              <a:gd name="connsiteY0" fmla="*/ 1337188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0 w 12192000"/>
              <a:gd name="connsiteY4" fmla="*/ 1337188 h 2048388"/>
              <a:gd name="connsiteX0" fmla="*/ 9832 w 12192000"/>
              <a:gd name="connsiteY0" fmla="*/ 816079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9832 w 12192000"/>
              <a:gd name="connsiteY4" fmla="*/ 816079 h 2048388"/>
              <a:gd name="connsiteX0" fmla="*/ 9832 w 12192000"/>
              <a:gd name="connsiteY0" fmla="*/ 540775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540775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0 w 12197408"/>
              <a:gd name="connsiteY0" fmla="*/ 737420 h 1773084"/>
              <a:gd name="connsiteX1" fmla="*/ 12108917 w 12197408"/>
              <a:gd name="connsiteY1" fmla="*/ 0 h 1773084"/>
              <a:gd name="connsiteX2" fmla="*/ 12197408 w 12197408"/>
              <a:gd name="connsiteY2" fmla="*/ 1773084 h 1773084"/>
              <a:gd name="connsiteX3" fmla="*/ 5408 w 12197408"/>
              <a:gd name="connsiteY3" fmla="*/ 1773084 h 1773084"/>
              <a:gd name="connsiteX4" fmla="*/ 0 w 12197408"/>
              <a:gd name="connsiteY4" fmla="*/ 737420 h 1773084"/>
              <a:gd name="connsiteX0" fmla="*/ 2212 w 12199620"/>
              <a:gd name="connsiteY0" fmla="*/ 737420 h 1788324"/>
              <a:gd name="connsiteX1" fmla="*/ 12111129 w 12199620"/>
              <a:gd name="connsiteY1" fmla="*/ 0 h 1788324"/>
              <a:gd name="connsiteX2" fmla="*/ 12199620 w 12199620"/>
              <a:gd name="connsiteY2" fmla="*/ 1773084 h 1788324"/>
              <a:gd name="connsiteX3" fmla="*/ 0 w 12199620"/>
              <a:gd name="connsiteY3" fmla="*/ 1788324 h 1788324"/>
              <a:gd name="connsiteX4" fmla="*/ 2212 w 12199620"/>
              <a:gd name="connsiteY4" fmla="*/ 737420 h 1788324"/>
              <a:gd name="connsiteX0" fmla="*/ 2212 w 12210189"/>
              <a:gd name="connsiteY0" fmla="*/ 722180 h 1773084"/>
              <a:gd name="connsiteX1" fmla="*/ 12210189 w 12210189"/>
              <a:gd name="connsiteY1" fmla="*/ 0 h 1773084"/>
              <a:gd name="connsiteX2" fmla="*/ 12199620 w 12210189"/>
              <a:gd name="connsiteY2" fmla="*/ 1757844 h 1773084"/>
              <a:gd name="connsiteX3" fmla="*/ 0 w 12210189"/>
              <a:gd name="connsiteY3" fmla="*/ 1773084 h 1773084"/>
              <a:gd name="connsiteX4" fmla="*/ 2212 w 12210189"/>
              <a:gd name="connsiteY4" fmla="*/ 722180 h 1773084"/>
              <a:gd name="connsiteX0" fmla="*/ 2212 w 12222480"/>
              <a:gd name="connsiteY0" fmla="*/ 722180 h 1773084"/>
              <a:gd name="connsiteX1" fmla="*/ 12210189 w 12222480"/>
              <a:gd name="connsiteY1" fmla="*/ 0 h 1773084"/>
              <a:gd name="connsiteX2" fmla="*/ 12222480 w 12222480"/>
              <a:gd name="connsiteY2" fmla="*/ 1765464 h 1773084"/>
              <a:gd name="connsiteX3" fmla="*/ 0 w 12222480"/>
              <a:gd name="connsiteY3" fmla="*/ 1773084 h 1773084"/>
              <a:gd name="connsiteX4" fmla="*/ 2212 w 12222480"/>
              <a:gd name="connsiteY4" fmla="*/ 722180 h 17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2480" h="1773084">
                <a:moveTo>
                  <a:pt x="2212" y="722180"/>
                </a:moveTo>
                <a:lnTo>
                  <a:pt x="12210189" y="0"/>
                </a:lnTo>
                <a:lnTo>
                  <a:pt x="12222480" y="1765464"/>
                </a:lnTo>
                <a:lnTo>
                  <a:pt x="0" y="1773084"/>
                </a:lnTo>
                <a:cubicBezTo>
                  <a:pt x="3277" y="1362314"/>
                  <a:pt x="8767" y="729828"/>
                  <a:pt x="2212" y="7221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8" y="631391"/>
            <a:ext cx="6881859"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7" name="Freeform 6">
            <a:extLst>
              <a:ext uri="{FF2B5EF4-FFF2-40B4-BE49-F238E27FC236}">
                <a16:creationId xmlns:a16="http://schemas.microsoft.com/office/drawing/2014/main" id="{04CAB6F9-AA9F-F449-A5E3-4CD62D41D126}"/>
              </a:ext>
            </a:extLst>
          </p:cNvPr>
          <p:cNvSpPr/>
          <p:nvPr/>
        </p:nvSpPr>
        <p:spPr>
          <a:xfrm>
            <a:off x="6111590" y="-672448"/>
            <a:ext cx="10568830" cy="7406399"/>
          </a:xfrm>
          <a:custGeom>
            <a:avLst/>
            <a:gdLst>
              <a:gd name="connsiteX0" fmla="*/ 0 w 8625170"/>
              <a:gd name="connsiteY0" fmla="*/ 0 h 6044326"/>
              <a:gd name="connsiteX1" fmla="*/ 8625171 w 8625170"/>
              <a:gd name="connsiteY1" fmla="*/ 0 h 6044326"/>
              <a:gd name="connsiteX2" fmla="*/ 8625171 w 8625170"/>
              <a:gd name="connsiteY2" fmla="*/ 6044327 h 6044326"/>
              <a:gd name="connsiteX3" fmla="*/ 0 w 8625170"/>
              <a:gd name="connsiteY3" fmla="*/ 6044327 h 6044326"/>
            </a:gdLst>
            <a:ahLst/>
            <a:cxnLst>
              <a:cxn ang="0">
                <a:pos x="connsiteX0" y="connsiteY0"/>
              </a:cxn>
              <a:cxn ang="0">
                <a:pos x="connsiteX1" y="connsiteY1"/>
              </a:cxn>
              <a:cxn ang="0">
                <a:pos x="connsiteX2" y="connsiteY2"/>
              </a:cxn>
              <a:cxn ang="0">
                <a:pos x="connsiteX3" y="connsiteY3"/>
              </a:cxn>
            </a:cxnLst>
            <a:rect l="l" t="t" r="r" b="b"/>
            <a:pathLst>
              <a:path w="8625170" h="6044326">
                <a:moveTo>
                  <a:pt x="0" y="0"/>
                </a:moveTo>
                <a:lnTo>
                  <a:pt x="8625171" y="0"/>
                </a:lnTo>
                <a:lnTo>
                  <a:pt x="8625171" y="6044327"/>
                </a:lnTo>
                <a:lnTo>
                  <a:pt x="0" y="6044327"/>
                </a:lnTo>
                <a:close/>
              </a:path>
            </a:pathLst>
          </a:custGeom>
          <a:noFill/>
          <a:ln w="8925" cap="flat">
            <a:noFill/>
            <a:prstDash val="solid"/>
            <a:miter/>
          </a:ln>
        </p:spPr>
        <p:txBody>
          <a:bodyPr rtlCol="0" anchor="ctr"/>
          <a:lstStyle/>
          <a:p>
            <a:endParaRPr lang="en-US" dirty="0"/>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2" y="1473945"/>
            <a:ext cx="8530020" cy="3805978"/>
          </a:xfrm>
        </p:spPr>
        <p:txBody>
          <a:bodyPr>
            <a:normAutofit/>
          </a:bodyPr>
          <a:lstStyle>
            <a:lvl1pPr marL="0" indent="0">
              <a:lnSpc>
                <a:spcPct val="100000"/>
              </a:lnSpc>
              <a:spcBef>
                <a:spcPts val="0"/>
              </a:spcBef>
              <a:buNone/>
              <a:defRPr sz="2300" b="0" i="0">
                <a:solidFill>
                  <a:schemeClr val="bg1"/>
                </a:solidFill>
                <a:latin typeface="Gilroy" pitchFamily="2" charset="77"/>
              </a:defRPr>
            </a:lvl1pPr>
            <a:lvl2pPr marL="274320" indent="-228600">
              <a:lnSpc>
                <a:spcPct val="100000"/>
              </a:lnSpc>
              <a:spcBef>
                <a:spcPts val="600"/>
              </a:spcBef>
              <a:buFont typeface="Apple Symbols" panose="02000000000000000000" pitchFamily="2" charset="-79"/>
              <a:buChar char="⋅"/>
              <a:defRPr sz="2000" b="0" i="0">
                <a:solidFill>
                  <a:schemeClr val="bg1"/>
                </a:solidFill>
                <a:latin typeface="Gilroy" pitchFamily="2" charset="77"/>
              </a:defRPr>
            </a:lvl2pPr>
          </a:lstStyle>
          <a:p>
            <a:pPr lvl="0"/>
            <a:r>
              <a:rPr lang="en-US"/>
              <a:t>Click to edit Master text styles</a:t>
            </a:r>
          </a:p>
          <a:p>
            <a:pPr lvl="1"/>
            <a:r>
              <a:rPr lang="en-US"/>
              <a:t>Second level</a:t>
            </a:r>
          </a:p>
        </p:txBody>
      </p:sp>
      <p:sp>
        <p:nvSpPr>
          <p:cNvPr id="41" name="Footer Placeholder 2">
            <a:extLst>
              <a:ext uri="{FF2B5EF4-FFF2-40B4-BE49-F238E27FC236}">
                <a16:creationId xmlns:a16="http://schemas.microsoft.com/office/drawing/2014/main" id="{3C6A9CC2-B6D7-8D4A-A181-7F4A836915CC}"/>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43" name="TextBox 42">
            <a:extLst>
              <a:ext uri="{FF2B5EF4-FFF2-40B4-BE49-F238E27FC236}">
                <a16:creationId xmlns:a16="http://schemas.microsoft.com/office/drawing/2014/main" id="{2CF45D19-B2A2-B74A-8BAF-718B95833485}"/>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grpSp>
        <p:nvGrpSpPr>
          <p:cNvPr id="2" name="Group 1">
            <a:extLst>
              <a:ext uri="{FF2B5EF4-FFF2-40B4-BE49-F238E27FC236}">
                <a16:creationId xmlns:a16="http://schemas.microsoft.com/office/drawing/2014/main" id="{62AD837E-733C-5F46-B90D-E82022FC3648}"/>
              </a:ext>
            </a:extLst>
          </p:cNvPr>
          <p:cNvGrpSpPr/>
          <p:nvPr userDrawn="1"/>
        </p:nvGrpSpPr>
        <p:grpSpPr>
          <a:xfrm>
            <a:off x="7816190" y="821741"/>
            <a:ext cx="5272881" cy="5314696"/>
            <a:chOff x="7816190" y="821741"/>
            <a:chExt cx="5272881" cy="5314696"/>
          </a:xfrm>
        </p:grpSpPr>
        <p:sp>
          <p:nvSpPr>
            <p:cNvPr id="159" name="Freeform 158">
              <a:extLst>
                <a:ext uri="{FF2B5EF4-FFF2-40B4-BE49-F238E27FC236}">
                  <a16:creationId xmlns:a16="http://schemas.microsoft.com/office/drawing/2014/main" id="{8C4DB4F3-E4FD-7248-90DC-DDDC1D37040B}"/>
                </a:ext>
              </a:extLst>
            </p:cNvPr>
            <p:cNvSpPr/>
            <p:nvPr/>
          </p:nvSpPr>
          <p:spPr>
            <a:xfrm>
              <a:off x="10153368" y="549500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rgbClr val="F54359"/>
            </a:solidFill>
            <a:ln w="8925" cap="flat">
              <a:noFill/>
              <a:prstDash val="solid"/>
              <a:miter/>
            </a:ln>
          </p:spPr>
          <p:txBody>
            <a:bodyPr rtlCol="0" anchor="ctr"/>
            <a:lstStyle/>
            <a:p>
              <a:endParaRPr lang="en-US" dirty="0"/>
            </a:p>
          </p:txBody>
        </p:sp>
        <p:sp>
          <p:nvSpPr>
            <p:cNvPr id="160" name="Freeform 159">
              <a:extLst>
                <a:ext uri="{FF2B5EF4-FFF2-40B4-BE49-F238E27FC236}">
                  <a16:creationId xmlns:a16="http://schemas.microsoft.com/office/drawing/2014/main" id="{F21DF7D0-03A4-B343-ACCF-B8B0FE88A19D}"/>
                </a:ext>
              </a:extLst>
            </p:cNvPr>
            <p:cNvSpPr/>
            <p:nvPr/>
          </p:nvSpPr>
          <p:spPr>
            <a:xfrm>
              <a:off x="10906911" y="5493478"/>
              <a:ext cx="642645" cy="642959"/>
            </a:xfrm>
            <a:custGeom>
              <a:avLst/>
              <a:gdLst>
                <a:gd name="connsiteX0" fmla="*/ 617186 w 716346"/>
                <a:gd name="connsiteY0" fmla="*/ 716697 h 716696"/>
                <a:gd name="connsiteX1" fmla="*/ 716347 w 716346"/>
                <a:gd name="connsiteY1" fmla="*/ 716697 h 716696"/>
                <a:gd name="connsiteX2" fmla="*/ 716347 w 716346"/>
                <a:gd name="connsiteY2" fmla="*/ 0 h 716696"/>
                <a:gd name="connsiteX3" fmla="*/ 0 w 716346"/>
                <a:gd name="connsiteY3" fmla="*/ 0 h 716696"/>
                <a:gd name="connsiteX4" fmla="*/ 0 w 716346"/>
                <a:gd name="connsiteY4" fmla="*/ 99209 h 716696"/>
                <a:gd name="connsiteX5" fmla="*/ 617186 w 716346"/>
                <a:gd name="connsiteY5" fmla="*/ 716697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6" h="716696">
                  <a:moveTo>
                    <a:pt x="617186" y="716697"/>
                  </a:moveTo>
                  <a:lnTo>
                    <a:pt x="716347" y="716697"/>
                  </a:lnTo>
                  <a:lnTo>
                    <a:pt x="716347" y="0"/>
                  </a:lnTo>
                  <a:lnTo>
                    <a:pt x="0" y="0"/>
                  </a:lnTo>
                  <a:lnTo>
                    <a:pt x="0" y="99209"/>
                  </a:lnTo>
                  <a:cubicBezTo>
                    <a:pt x="0" y="440234"/>
                    <a:pt x="276328" y="716697"/>
                    <a:pt x="617186" y="716697"/>
                  </a:cubicBezTo>
                  <a:close/>
                </a:path>
              </a:pathLst>
            </a:custGeom>
            <a:solidFill>
              <a:srgbClr val="FDC82F"/>
            </a:solidFill>
            <a:ln w="8925" cap="flat">
              <a:noFill/>
              <a:prstDash val="solid"/>
              <a:miter/>
            </a:ln>
          </p:spPr>
          <p:txBody>
            <a:bodyPr rtlCol="0" anchor="ctr"/>
            <a:lstStyle/>
            <a:p>
              <a:endParaRPr lang="en-US" dirty="0"/>
            </a:p>
          </p:txBody>
        </p:sp>
        <p:sp>
          <p:nvSpPr>
            <p:cNvPr id="161" name="Freeform 160">
              <a:extLst>
                <a:ext uri="{FF2B5EF4-FFF2-40B4-BE49-F238E27FC236}">
                  <a16:creationId xmlns:a16="http://schemas.microsoft.com/office/drawing/2014/main" id="{DE05F35C-72D0-D44B-8562-490DBDFC1675}"/>
                </a:ext>
              </a:extLst>
            </p:cNvPr>
            <p:cNvSpPr/>
            <p:nvPr/>
          </p:nvSpPr>
          <p:spPr>
            <a:xfrm>
              <a:off x="10909473" y="3185842"/>
              <a:ext cx="642646" cy="642959"/>
            </a:xfrm>
            <a:custGeom>
              <a:avLst/>
              <a:gdLst>
                <a:gd name="connsiteX0" fmla="*/ 716347 w 716347"/>
                <a:gd name="connsiteY0" fmla="*/ 99209 h 716696"/>
                <a:gd name="connsiteX1" fmla="*/ 716347 w 716347"/>
                <a:gd name="connsiteY1" fmla="*/ 0 h 716696"/>
                <a:gd name="connsiteX2" fmla="*/ 0 w 716347"/>
                <a:gd name="connsiteY2" fmla="*/ 0 h 716696"/>
                <a:gd name="connsiteX3" fmla="*/ 0 w 716347"/>
                <a:gd name="connsiteY3" fmla="*/ 716697 h 716696"/>
                <a:gd name="connsiteX4" fmla="*/ 99161 w 716347"/>
                <a:gd name="connsiteY4" fmla="*/ 716697 h 716696"/>
                <a:gd name="connsiteX5" fmla="*/ 716347 w 716347"/>
                <a:gd name="connsiteY5" fmla="*/ 99209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7" h="716696">
                  <a:moveTo>
                    <a:pt x="716347" y="99209"/>
                  </a:moveTo>
                  <a:lnTo>
                    <a:pt x="716347" y="0"/>
                  </a:lnTo>
                  <a:lnTo>
                    <a:pt x="0" y="0"/>
                  </a:lnTo>
                  <a:lnTo>
                    <a:pt x="0" y="716697"/>
                  </a:lnTo>
                  <a:lnTo>
                    <a:pt x="99161" y="716697"/>
                  </a:lnTo>
                  <a:cubicBezTo>
                    <a:pt x="440019" y="716697"/>
                    <a:pt x="716347" y="440234"/>
                    <a:pt x="716347" y="99209"/>
                  </a:cubicBezTo>
                  <a:close/>
                </a:path>
              </a:pathLst>
            </a:custGeom>
            <a:solidFill>
              <a:srgbClr val="F54359"/>
            </a:solidFill>
            <a:ln w="8925" cap="flat">
              <a:noFill/>
              <a:prstDash val="solid"/>
              <a:miter/>
            </a:ln>
          </p:spPr>
          <p:txBody>
            <a:bodyPr rtlCol="0" anchor="ctr"/>
            <a:lstStyle/>
            <a:p>
              <a:endParaRPr lang="en-US" dirty="0"/>
            </a:p>
          </p:txBody>
        </p:sp>
        <p:sp>
          <p:nvSpPr>
            <p:cNvPr id="162" name="Freeform 161">
              <a:extLst>
                <a:ext uri="{FF2B5EF4-FFF2-40B4-BE49-F238E27FC236}">
                  <a16:creationId xmlns:a16="http://schemas.microsoft.com/office/drawing/2014/main" id="{9BA01506-29A1-5A4A-B070-3910A303FAED}"/>
                </a:ext>
              </a:extLst>
            </p:cNvPr>
            <p:cNvSpPr/>
            <p:nvPr/>
          </p:nvSpPr>
          <p:spPr>
            <a:xfrm>
              <a:off x="9361669" y="5500296"/>
              <a:ext cx="625194" cy="626769"/>
            </a:xfrm>
            <a:custGeom>
              <a:avLst/>
              <a:gdLst>
                <a:gd name="connsiteX0" fmla="*/ 696580 w 696894"/>
                <a:gd name="connsiteY0" fmla="*/ 685255 h 698649"/>
                <a:gd name="connsiteX1" fmla="*/ 10401 w 696894"/>
                <a:gd name="connsiteY1" fmla="*/ 437 h 698649"/>
                <a:gd name="connsiteX2" fmla="*/ 1565 w 696894"/>
                <a:gd name="connsiteY2" fmla="*/ 1777 h 698649"/>
                <a:gd name="connsiteX3" fmla="*/ 762 w 696894"/>
                <a:gd name="connsiteY3" fmla="*/ 10081 h 698649"/>
                <a:gd name="connsiteX4" fmla="*/ 675785 w 696894"/>
                <a:gd name="connsiteY4" fmla="*/ 696953 h 698649"/>
                <a:gd name="connsiteX5" fmla="*/ 695867 w 696894"/>
                <a:gd name="connsiteY5" fmla="*/ 698649 h 698649"/>
                <a:gd name="connsiteX6" fmla="*/ 696580 w 696894"/>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4" h="698649">
                  <a:moveTo>
                    <a:pt x="696580" y="685255"/>
                  </a:moveTo>
                  <a:cubicBezTo>
                    <a:pt x="713896" y="-41086"/>
                    <a:pt x="10401" y="437"/>
                    <a:pt x="10401" y="437"/>
                  </a:cubicBezTo>
                  <a:lnTo>
                    <a:pt x="1565" y="1777"/>
                  </a:lnTo>
                  <a:lnTo>
                    <a:pt x="762" y="10081"/>
                  </a:lnTo>
                  <a:cubicBezTo>
                    <a:pt x="762" y="10081"/>
                    <a:pt x="-49934" y="644447"/>
                    <a:pt x="675785" y="696953"/>
                  </a:cubicBezTo>
                  <a:lnTo>
                    <a:pt x="695867" y="698649"/>
                  </a:lnTo>
                  <a:lnTo>
                    <a:pt x="696580" y="685255"/>
                  </a:lnTo>
                  <a:close/>
                </a:path>
              </a:pathLst>
            </a:custGeom>
            <a:solidFill>
              <a:schemeClr val="accent4"/>
            </a:solidFill>
            <a:ln w="8925" cap="flat">
              <a:noFill/>
              <a:prstDash val="solid"/>
              <a:miter/>
            </a:ln>
          </p:spPr>
          <p:txBody>
            <a:bodyPr rtlCol="0" anchor="ctr"/>
            <a:lstStyle/>
            <a:p>
              <a:endParaRPr lang="en-US" dirty="0"/>
            </a:p>
          </p:txBody>
        </p:sp>
        <p:sp>
          <p:nvSpPr>
            <p:cNvPr id="163" name="Freeform 162">
              <a:extLst>
                <a:ext uri="{FF2B5EF4-FFF2-40B4-BE49-F238E27FC236}">
                  <a16:creationId xmlns:a16="http://schemas.microsoft.com/office/drawing/2014/main" id="{5CA09325-0F87-4B4C-9422-5778CF069250}"/>
                </a:ext>
              </a:extLst>
            </p:cNvPr>
            <p:cNvSpPr/>
            <p:nvPr/>
          </p:nvSpPr>
          <p:spPr>
            <a:xfrm>
              <a:off x="10927569" y="3958580"/>
              <a:ext cx="615261" cy="620848"/>
            </a:xfrm>
            <a:custGeom>
              <a:avLst/>
              <a:gdLst>
                <a:gd name="connsiteX0" fmla="*/ 685823 w 685822"/>
                <a:gd name="connsiteY0" fmla="*/ 692051 h 692050"/>
                <a:gd name="connsiteX1" fmla="*/ 685823 w 685822"/>
                <a:gd name="connsiteY1" fmla="*/ 0 h 692050"/>
                <a:gd name="connsiteX2" fmla="*/ 0 w 685822"/>
                <a:gd name="connsiteY2" fmla="*/ 692051 h 692050"/>
                <a:gd name="connsiteX3" fmla="*/ 685823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3" y="692051"/>
                  </a:moveTo>
                  <a:lnTo>
                    <a:pt x="685823" y="0"/>
                  </a:lnTo>
                  <a:cubicBezTo>
                    <a:pt x="324257" y="40898"/>
                    <a:pt x="37843" y="329416"/>
                    <a:pt x="0" y="692051"/>
                  </a:cubicBezTo>
                  <a:lnTo>
                    <a:pt x="685823" y="692051"/>
                  </a:lnTo>
                  <a:close/>
                </a:path>
              </a:pathLst>
            </a:custGeom>
            <a:solidFill>
              <a:srgbClr val="EBBDA9"/>
            </a:solidFill>
            <a:ln w="8925" cap="flat">
              <a:noFill/>
              <a:prstDash val="solid"/>
              <a:miter/>
            </a:ln>
          </p:spPr>
          <p:txBody>
            <a:bodyPr rtlCol="0" anchor="ctr"/>
            <a:lstStyle/>
            <a:p>
              <a:endParaRPr lang="en-US" dirty="0"/>
            </a:p>
          </p:txBody>
        </p:sp>
        <p:sp>
          <p:nvSpPr>
            <p:cNvPr id="164" name="Freeform 163">
              <a:extLst>
                <a:ext uri="{FF2B5EF4-FFF2-40B4-BE49-F238E27FC236}">
                  <a16:creationId xmlns:a16="http://schemas.microsoft.com/office/drawing/2014/main" id="{D8CCCE6A-3694-0C4D-B311-9294E44240D9}"/>
                </a:ext>
              </a:extLst>
            </p:cNvPr>
            <p:cNvSpPr/>
            <p:nvPr/>
          </p:nvSpPr>
          <p:spPr>
            <a:xfrm>
              <a:off x="11697046" y="2408700"/>
              <a:ext cx="615261" cy="620848"/>
            </a:xfrm>
            <a:custGeom>
              <a:avLst/>
              <a:gdLst>
                <a:gd name="connsiteX0" fmla="*/ 685822 w 685822"/>
                <a:gd name="connsiteY0" fmla="*/ 692051 h 692050"/>
                <a:gd name="connsiteX1" fmla="*/ 685822 w 685822"/>
                <a:gd name="connsiteY1" fmla="*/ 0 h 692050"/>
                <a:gd name="connsiteX2" fmla="*/ 0 w 685822"/>
                <a:gd name="connsiteY2" fmla="*/ 692051 h 692050"/>
                <a:gd name="connsiteX3" fmla="*/ 685822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2" y="692051"/>
                  </a:moveTo>
                  <a:lnTo>
                    <a:pt x="685822" y="0"/>
                  </a:lnTo>
                  <a:cubicBezTo>
                    <a:pt x="324257" y="40898"/>
                    <a:pt x="37843" y="329416"/>
                    <a:pt x="0" y="692051"/>
                  </a:cubicBezTo>
                  <a:lnTo>
                    <a:pt x="685822" y="692051"/>
                  </a:lnTo>
                  <a:close/>
                </a:path>
              </a:pathLst>
            </a:custGeom>
            <a:solidFill>
              <a:srgbClr val="F54359"/>
            </a:solidFill>
            <a:ln w="8925" cap="flat">
              <a:noFill/>
              <a:prstDash val="solid"/>
              <a:miter/>
            </a:ln>
          </p:spPr>
          <p:txBody>
            <a:bodyPr rtlCol="0" anchor="ctr"/>
            <a:lstStyle/>
            <a:p>
              <a:endParaRPr lang="en-US" dirty="0"/>
            </a:p>
          </p:txBody>
        </p:sp>
        <p:sp>
          <p:nvSpPr>
            <p:cNvPr id="165" name="Freeform 164">
              <a:extLst>
                <a:ext uri="{FF2B5EF4-FFF2-40B4-BE49-F238E27FC236}">
                  <a16:creationId xmlns:a16="http://schemas.microsoft.com/office/drawing/2014/main" id="{22622A7D-629B-424E-B0CD-34DB2FC63892}"/>
                </a:ext>
              </a:extLst>
            </p:cNvPr>
            <p:cNvSpPr/>
            <p:nvPr userDrawn="1"/>
          </p:nvSpPr>
          <p:spPr>
            <a:xfrm>
              <a:off x="8602003" y="4728111"/>
              <a:ext cx="1389301" cy="615562"/>
            </a:xfrm>
            <a:custGeom>
              <a:avLst/>
              <a:gdLst>
                <a:gd name="connsiteX0" fmla="*/ 897442 w 1548633"/>
                <a:gd name="connsiteY0" fmla="*/ 680710 h 686157"/>
                <a:gd name="connsiteX1" fmla="*/ 793819 w 1548633"/>
                <a:gd name="connsiteY1" fmla="*/ 686157 h 686157"/>
                <a:gd name="connsiteX2" fmla="*/ 691713 w 1548633"/>
                <a:gd name="connsiteY2" fmla="*/ 686157 h 686157"/>
                <a:gd name="connsiteX3" fmla="*/ 0 w 1548633"/>
                <a:gd name="connsiteY3" fmla="*/ 686157 h 686157"/>
                <a:gd name="connsiteX4" fmla="*/ 655298 w 1548633"/>
                <a:gd name="connsiteY4" fmla="*/ 4733 h 686157"/>
                <a:gd name="connsiteX5" fmla="*/ 735269 w 1548633"/>
                <a:gd name="connsiteY5" fmla="*/ 0 h 686157"/>
                <a:gd name="connsiteX6" fmla="*/ 856921 w 1548633"/>
                <a:gd name="connsiteY6" fmla="*/ 0 h 686157"/>
                <a:gd name="connsiteX7" fmla="*/ 856921 w 1548633"/>
                <a:gd name="connsiteY7" fmla="*/ 0 h 686157"/>
                <a:gd name="connsiteX8" fmla="*/ 1548634 w 1548633"/>
                <a:gd name="connsiteY8" fmla="*/ 0 h 686157"/>
                <a:gd name="connsiteX9" fmla="*/ 897442 w 1548633"/>
                <a:gd name="connsiteY9" fmla="*/ 680710 h 68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633" h="686157">
                  <a:moveTo>
                    <a:pt x="897442" y="680710"/>
                  </a:moveTo>
                  <a:cubicBezTo>
                    <a:pt x="858706" y="685890"/>
                    <a:pt x="795247" y="686157"/>
                    <a:pt x="793819" y="686157"/>
                  </a:cubicBezTo>
                  <a:lnTo>
                    <a:pt x="691713" y="686157"/>
                  </a:lnTo>
                  <a:lnTo>
                    <a:pt x="0" y="686157"/>
                  </a:lnTo>
                  <a:cubicBezTo>
                    <a:pt x="39450" y="336649"/>
                    <a:pt x="310155" y="57329"/>
                    <a:pt x="655298" y="4733"/>
                  </a:cubicBezTo>
                  <a:cubicBezTo>
                    <a:pt x="690553" y="89"/>
                    <a:pt x="735269" y="0"/>
                    <a:pt x="735269" y="0"/>
                  </a:cubicBezTo>
                  <a:lnTo>
                    <a:pt x="856921" y="0"/>
                  </a:lnTo>
                  <a:lnTo>
                    <a:pt x="856921" y="0"/>
                  </a:lnTo>
                  <a:lnTo>
                    <a:pt x="1548634" y="0"/>
                  </a:lnTo>
                  <a:cubicBezTo>
                    <a:pt x="1509273" y="348080"/>
                    <a:pt x="1240710" y="626507"/>
                    <a:pt x="897442" y="680710"/>
                  </a:cubicBezTo>
                  <a:close/>
                </a:path>
              </a:pathLst>
            </a:custGeom>
            <a:solidFill>
              <a:srgbClr val="FDC82F"/>
            </a:solidFill>
            <a:ln w="8925" cap="flat">
              <a:noFill/>
              <a:prstDash val="solid"/>
              <a:miter/>
            </a:ln>
          </p:spPr>
          <p:txBody>
            <a:bodyPr rtlCol="0" anchor="ctr"/>
            <a:lstStyle/>
            <a:p>
              <a:endParaRPr lang="en-US" dirty="0"/>
            </a:p>
          </p:txBody>
        </p:sp>
        <p:grpSp>
          <p:nvGrpSpPr>
            <p:cNvPr id="166" name="Graphic 4">
              <a:extLst>
                <a:ext uri="{FF2B5EF4-FFF2-40B4-BE49-F238E27FC236}">
                  <a16:creationId xmlns:a16="http://schemas.microsoft.com/office/drawing/2014/main" id="{6EB7C9EA-F676-D341-ACB3-4397B665E894}"/>
                </a:ext>
              </a:extLst>
            </p:cNvPr>
            <p:cNvGrpSpPr/>
            <p:nvPr userDrawn="1"/>
          </p:nvGrpSpPr>
          <p:grpSpPr>
            <a:xfrm>
              <a:off x="9357867" y="856659"/>
              <a:ext cx="1389464" cy="628402"/>
              <a:chOff x="5481079" y="27536"/>
              <a:chExt cx="1548814" cy="700470"/>
            </a:xfrm>
            <a:solidFill>
              <a:srgbClr val="F54359"/>
            </a:solidFill>
          </p:grpSpPr>
          <p:sp>
            <p:nvSpPr>
              <p:cNvPr id="187" name="Freeform 186">
                <a:extLst>
                  <a:ext uri="{FF2B5EF4-FFF2-40B4-BE49-F238E27FC236}">
                    <a16:creationId xmlns:a16="http://schemas.microsoft.com/office/drawing/2014/main" id="{32B91F8D-C76D-D246-A809-7BB9708357FC}"/>
                  </a:ext>
                </a:extLst>
              </p:cNvPr>
              <p:cNvSpPr/>
              <p:nvPr/>
            </p:nvSpPr>
            <p:spPr>
              <a:xfrm>
                <a:off x="6237681" y="27536"/>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88" name="Freeform 187">
                <a:extLst>
                  <a:ext uri="{FF2B5EF4-FFF2-40B4-BE49-F238E27FC236}">
                    <a16:creationId xmlns:a16="http://schemas.microsoft.com/office/drawing/2014/main" id="{BFD89ADE-00A2-044B-B12E-7B75C89D6E29}"/>
                  </a:ext>
                </a:extLst>
              </p:cNvPr>
              <p:cNvSpPr/>
              <p:nvPr/>
            </p:nvSpPr>
            <p:spPr>
              <a:xfrm>
                <a:off x="5481079" y="27536"/>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68" name="Freeform 167">
              <a:extLst>
                <a:ext uri="{FF2B5EF4-FFF2-40B4-BE49-F238E27FC236}">
                  <a16:creationId xmlns:a16="http://schemas.microsoft.com/office/drawing/2014/main" id="{173FD50E-8957-1645-8C6C-04DC62F8890E}"/>
                </a:ext>
              </a:extLst>
            </p:cNvPr>
            <p:cNvSpPr/>
            <p:nvPr/>
          </p:nvSpPr>
          <p:spPr>
            <a:xfrm>
              <a:off x="11691558" y="848174"/>
              <a:ext cx="625195" cy="626769"/>
            </a:xfrm>
            <a:custGeom>
              <a:avLst/>
              <a:gdLst>
                <a:gd name="connsiteX0" fmla="*/ 696581 w 696895"/>
                <a:gd name="connsiteY0" fmla="*/ 685255 h 698649"/>
                <a:gd name="connsiteX1" fmla="*/ 10401 w 696895"/>
                <a:gd name="connsiteY1" fmla="*/ 437 h 698649"/>
                <a:gd name="connsiteX2" fmla="*/ 1565 w 696895"/>
                <a:gd name="connsiteY2" fmla="*/ 1777 h 698649"/>
                <a:gd name="connsiteX3" fmla="*/ 762 w 696895"/>
                <a:gd name="connsiteY3" fmla="*/ 10081 h 698649"/>
                <a:gd name="connsiteX4" fmla="*/ 675785 w 696895"/>
                <a:gd name="connsiteY4" fmla="*/ 696953 h 698649"/>
                <a:gd name="connsiteX5" fmla="*/ 695867 w 696895"/>
                <a:gd name="connsiteY5" fmla="*/ 698649 h 698649"/>
                <a:gd name="connsiteX6" fmla="*/ 696581 w 696895"/>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5" h="698649">
                  <a:moveTo>
                    <a:pt x="696581" y="685255"/>
                  </a:moveTo>
                  <a:cubicBezTo>
                    <a:pt x="713896" y="-41086"/>
                    <a:pt x="10401" y="437"/>
                    <a:pt x="10401" y="437"/>
                  </a:cubicBezTo>
                  <a:lnTo>
                    <a:pt x="1565" y="1777"/>
                  </a:lnTo>
                  <a:lnTo>
                    <a:pt x="762" y="10081"/>
                  </a:lnTo>
                  <a:cubicBezTo>
                    <a:pt x="762" y="10081"/>
                    <a:pt x="-49934" y="644446"/>
                    <a:pt x="675785" y="696953"/>
                  </a:cubicBezTo>
                  <a:lnTo>
                    <a:pt x="695867" y="698649"/>
                  </a:lnTo>
                  <a:lnTo>
                    <a:pt x="696581" y="685255"/>
                  </a:lnTo>
                  <a:close/>
                </a:path>
              </a:pathLst>
            </a:custGeom>
            <a:solidFill>
              <a:srgbClr val="FDC82F"/>
            </a:solidFill>
            <a:ln w="8925" cap="flat">
              <a:noFill/>
              <a:prstDash val="solid"/>
              <a:miter/>
            </a:ln>
          </p:spPr>
          <p:txBody>
            <a:bodyPr rtlCol="0" anchor="ctr"/>
            <a:lstStyle/>
            <a:p>
              <a:endParaRPr lang="en-US" dirty="0"/>
            </a:p>
          </p:txBody>
        </p:sp>
        <p:sp>
          <p:nvSpPr>
            <p:cNvPr id="169" name="Freeform 168">
              <a:extLst>
                <a:ext uri="{FF2B5EF4-FFF2-40B4-BE49-F238E27FC236}">
                  <a16:creationId xmlns:a16="http://schemas.microsoft.com/office/drawing/2014/main" id="{6D946890-294D-AA48-A93A-4469C3A5AC2F}"/>
                </a:ext>
              </a:extLst>
            </p:cNvPr>
            <p:cNvSpPr/>
            <p:nvPr userDrawn="1"/>
          </p:nvSpPr>
          <p:spPr>
            <a:xfrm>
              <a:off x="9368357" y="1641250"/>
              <a:ext cx="620546" cy="615562"/>
            </a:xfrm>
            <a:custGeom>
              <a:avLst/>
              <a:gdLst>
                <a:gd name="connsiteX0" fmla="*/ 691713 w 691713"/>
                <a:gd name="connsiteY0" fmla="*/ 0 h 686157"/>
                <a:gd name="connsiteX1" fmla="*/ 0 w 691713"/>
                <a:gd name="connsiteY1" fmla="*/ 0 h 686157"/>
                <a:gd name="connsiteX2" fmla="*/ 691713 w 691713"/>
                <a:gd name="connsiteY2" fmla="*/ 686157 h 686157"/>
                <a:gd name="connsiteX3" fmla="*/ 691713 w 691713"/>
                <a:gd name="connsiteY3" fmla="*/ 0 h 686157"/>
              </a:gdLst>
              <a:ahLst/>
              <a:cxnLst>
                <a:cxn ang="0">
                  <a:pos x="connsiteX0" y="connsiteY0"/>
                </a:cxn>
                <a:cxn ang="0">
                  <a:pos x="connsiteX1" y="connsiteY1"/>
                </a:cxn>
                <a:cxn ang="0">
                  <a:pos x="connsiteX2" y="connsiteY2"/>
                </a:cxn>
                <a:cxn ang="0">
                  <a:pos x="connsiteX3" y="connsiteY3"/>
                </a:cxn>
              </a:cxnLst>
              <a:rect l="l" t="t" r="r" b="b"/>
              <a:pathLst>
                <a:path w="691713" h="686157">
                  <a:moveTo>
                    <a:pt x="691713" y="0"/>
                  </a:moveTo>
                  <a:lnTo>
                    <a:pt x="0" y="0"/>
                  </a:lnTo>
                  <a:cubicBezTo>
                    <a:pt x="40878" y="361742"/>
                    <a:pt x="329256" y="648295"/>
                    <a:pt x="691713" y="686157"/>
                  </a:cubicBezTo>
                  <a:lnTo>
                    <a:pt x="691713" y="0"/>
                  </a:lnTo>
                  <a:close/>
                </a:path>
              </a:pathLst>
            </a:custGeom>
            <a:solidFill>
              <a:schemeClr val="accent4"/>
            </a:solidFill>
            <a:ln w="8925" cap="flat">
              <a:noFill/>
              <a:prstDash val="solid"/>
              <a:miter/>
            </a:ln>
          </p:spPr>
          <p:txBody>
            <a:bodyPr rtlCol="0" anchor="ctr"/>
            <a:lstStyle/>
            <a:p>
              <a:endParaRPr lang="en-US" dirty="0"/>
            </a:p>
          </p:txBody>
        </p:sp>
        <p:sp>
          <p:nvSpPr>
            <p:cNvPr id="170" name="Freeform 169">
              <a:extLst>
                <a:ext uri="{FF2B5EF4-FFF2-40B4-BE49-F238E27FC236}">
                  <a16:creationId xmlns:a16="http://schemas.microsoft.com/office/drawing/2014/main" id="{415B2FC8-8C49-3247-8825-824C6129D988}"/>
                </a:ext>
              </a:extLst>
            </p:cNvPr>
            <p:cNvSpPr/>
            <p:nvPr userDrawn="1"/>
          </p:nvSpPr>
          <p:spPr>
            <a:xfrm>
              <a:off x="10153688" y="1639248"/>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0"/>
                    <a:pt x="43913" y="302002"/>
                    <a:pt x="0" y="690533"/>
                  </a:cubicBezTo>
                  <a:close/>
                </a:path>
              </a:pathLst>
            </a:custGeom>
            <a:solidFill>
              <a:srgbClr val="FDC82F"/>
            </a:solidFill>
            <a:ln w="8925" cap="flat">
              <a:noFill/>
              <a:prstDash val="solid"/>
              <a:miter/>
            </a:ln>
          </p:spPr>
          <p:txBody>
            <a:bodyPr rtlCol="0" anchor="ctr"/>
            <a:lstStyle/>
            <a:p>
              <a:endParaRPr lang="en-US" dirty="0"/>
            </a:p>
          </p:txBody>
        </p:sp>
        <p:grpSp>
          <p:nvGrpSpPr>
            <p:cNvPr id="172" name="Graphic 4">
              <a:extLst>
                <a:ext uri="{FF2B5EF4-FFF2-40B4-BE49-F238E27FC236}">
                  <a16:creationId xmlns:a16="http://schemas.microsoft.com/office/drawing/2014/main" id="{7FDE5C55-BEE5-E54A-9E41-D06A7DD8EBDD}"/>
                </a:ext>
              </a:extLst>
            </p:cNvPr>
            <p:cNvGrpSpPr/>
            <p:nvPr userDrawn="1"/>
          </p:nvGrpSpPr>
          <p:grpSpPr>
            <a:xfrm>
              <a:off x="10153767" y="2407097"/>
              <a:ext cx="1389384" cy="628402"/>
              <a:chOff x="6368257" y="1755787"/>
              <a:chExt cx="1548725" cy="700470"/>
            </a:xfrm>
            <a:solidFill>
              <a:srgbClr val="004438"/>
            </a:solidFill>
          </p:grpSpPr>
          <p:sp>
            <p:nvSpPr>
              <p:cNvPr id="185" name="Freeform 184">
                <a:extLst>
                  <a:ext uri="{FF2B5EF4-FFF2-40B4-BE49-F238E27FC236}">
                    <a16:creationId xmlns:a16="http://schemas.microsoft.com/office/drawing/2014/main" id="{4618493C-8339-AB4A-8963-3258399A1A79}"/>
                  </a:ext>
                </a:extLst>
              </p:cNvPr>
              <p:cNvSpPr/>
              <p:nvPr/>
            </p:nvSpPr>
            <p:spPr>
              <a:xfrm>
                <a:off x="7124769" y="1755787"/>
                <a:ext cx="792213" cy="700470"/>
              </a:xfrm>
              <a:custGeom>
                <a:avLst/>
                <a:gdLst>
                  <a:gd name="connsiteX0" fmla="*/ 0 w 792213"/>
                  <a:gd name="connsiteY0" fmla="*/ 29914 h 700470"/>
                  <a:gd name="connsiteX1" fmla="*/ 782752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2" y="694640"/>
                      <a:pt x="782752" y="694640"/>
                    </a:cubicBezTo>
                    <a:lnTo>
                      <a:pt x="792034" y="692497"/>
                    </a:lnTo>
                    <a:lnTo>
                      <a:pt x="792212" y="683568"/>
                    </a:lnTo>
                    <a:cubicBezTo>
                      <a:pt x="792212" y="683568"/>
                      <a:pt x="798103" y="893"/>
                      <a:pt x="17583" y="0"/>
                    </a:cubicBezTo>
                    <a:lnTo>
                      <a:pt x="0" y="29914"/>
                    </a:lnTo>
                    <a:close/>
                  </a:path>
                </a:pathLst>
              </a:custGeom>
              <a:solidFill>
                <a:schemeClr val="accent4"/>
              </a:solidFill>
              <a:ln w="8925" cap="flat">
                <a:noFill/>
                <a:prstDash val="solid"/>
                <a:miter/>
              </a:ln>
            </p:spPr>
            <p:txBody>
              <a:bodyPr rtlCol="0" anchor="ctr"/>
              <a:lstStyle/>
              <a:p>
                <a:endParaRPr lang="en-US" dirty="0"/>
              </a:p>
            </p:txBody>
          </p:sp>
          <p:sp>
            <p:nvSpPr>
              <p:cNvPr id="186" name="Freeform 185">
                <a:extLst>
                  <a:ext uri="{FF2B5EF4-FFF2-40B4-BE49-F238E27FC236}">
                    <a16:creationId xmlns:a16="http://schemas.microsoft.com/office/drawing/2014/main" id="{85B08193-3905-4642-8E36-06EB789EB37E}"/>
                  </a:ext>
                </a:extLst>
              </p:cNvPr>
              <p:cNvSpPr/>
              <p:nvPr/>
            </p:nvSpPr>
            <p:spPr>
              <a:xfrm>
                <a:off x="6368257" y="1755787"/>
                <a:ext cx="792213" cy="700470"/>
              </a:xfrm>
              <a:custGeom>
                <a:avLst/>
                <a:gdLst>
                  <a:gd name="connsiteX0" fmla="*/ 792213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3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3" y="29914"/>
                    </a:moveTo>
                    <a:cubicBezTo>
                      <a:pt x="755441" y="808494"/>
                      <a:pt x="9462" y="694640"/>
                      <a:pt x="9462" y="694640"/>
                    </a:cubicBezTo>
                    <a:lnTo>
                      <a:pt x="180" y="692497"/>
                    </a:lnTo>
                    <a:lnTo>
                      <a:pt x="1" y="683568"/>
                    </a:lnTo>
                    <a:cubicBezTo>
                      <a:pt x="1" y="683568"/>
                      <a:pt x="-5889" y="893"/>
                      <a:pt x="774631" y="0"/>
                    </a:cubicBezTo>
                    <a:lnTo>
                      <a:pt x="792213" y="29914"/>
                    </a:lnTo>
                    <a:close/>
                  </a:path>
                </a:pathLst>
              </a:custGeom>
              <a:solidFill>
                <a:schemeClr val="accent4"/>
              </a:solidFill>
              <a:ln w="8925" cap="flat">
                <a:noFill/>
                <a:prstDash val="solid"/>
                <a:miter/>
              </a:ln>
            </p:spPr>
            <p:txBody>
              <a:bodyPr rtlCol="0" anchor="ctr"/>
              <a:lstStyle/>
              <a:p>
                <a:endParaRPr lang="en-US" dirty="0"/>
              </a:p>
            </p:txBody>
          </p:sp>
        </p:grpSp>
        <p:sp>
          <p:nvSpPr>
            <p:cNvPr id="173" name="Freeform 172">
              <a:extLst>
                <a:ext uri="{FF2B5EF4-FFF2-40B4-BE49-F238E27FC236}">
                  <a16:creationId xmlns:a16="http://schemas.microsoft.com/office/drawing/2014/main" id="{514FCC8D-522A-2944-B161-94575EDD187D}"/>
                </a:ext>
              </a:extLst>
            </p:cNvPr>
            <p:cNvSpPr/>
            <p:nvPr/>
          </p:nvSpPr>
          <p:spPr>
            <a:xfrm>
              <a:off x="10153688" y="4738446"/>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89"/>
                    <a:pt x="43913" y="302002"/>
                    <a:pt x="0" y="690533"/>
                  </a:cubicBezTo>
                  <a:close/>
                </a:path>
              </a:pathLst>
            </a:custGeom>
            <a:solidFill>
              <a:srgbClr val="004438"/>
            </a:solidFill>
            <a:ln w="8925" cap="flat">
              <a:noFill/>
              <a:prstDash val="solid"/>
              <a:miter/>
            </a:ln>
          </p:spPr>
          <p:txBody>
            <a:bodyPr rtlCol="0" anchor="ctr"/>
            <a:lstStyle/>
            <a:p>
              <a:endParaRPr lang="en-US" dirty="0"/>
            </a:p>
          </p:txBody>
        </p:sp>
        <p:sp>
          <p:nvSpPr>
            <p:cNvPr id="174" name="Freeform 173">
              <a:extLst>
                <a:ext uri="{FF2B5EF4-FFF2-40B4-BE49-F238E27FC236}">
                  <a16:creationId xmlns:a16="http://schemas.microsoft.com/office/drawing/2014/main" id="{C518821F-8D9C-644B-8D27-B9D8E44FA057}"/>
                </a:ext>
              </a:extLst>
            </p:cNvPr>
            <p:cNvSpPr/>
            <p:nvPr/>
          </p:nvSpPr>
          <p:spPr>
            <a:xfrm>
              <a:off x="11701531" y="3957138"/>
              <a:ext cx="1387540" cy="619487"/>
            </a:xfrm>
            <a:custGeom>
              <a:avLst/>
              <a:gdLst>
                <a:gd name="connsiteX0" fmla="*/ 1546670 w 1546670"/>
                <a:gd name="connsiteY0" fmla="*/ 0 h 690532"/>
                <a:gd name="connsiteX1" fmla="*/ 0 w 1546670"/>
                <a:gd name="connsiteY1" fmla="*/ 0 h 690532"/>
                <a:gd name="connsiteX2" fmla="*/ 773379 w 1546670"/>
                <a:gd name="connsiteY2" fmla="*/ 690533 h 690532"/>
                <a:gd name="connsiteX3" fmla="*/ 1546670 w 1546670"/>
                <a:gd name="connsiteY3" fmla="*/ 0 h 690532"/>
              </a:gdLst>
              <a:ahLst/>
              <a:cxnLst>
                <a:cxn ang="0">
                  <a:pos x="connsiteX0" y="connsiteY0"/>
                </a:cxn>
                <a:cxn ang="0">
                  <a:pos x="connsiteX1" y="connsiteY1"/>
                </a:cxn>
                <a:cxn ang="0">
                  <a:pos x="connsiteX2" y="connsiteY2"/>
                </a:cxn>
                <a:cxn ang="0">
                  <a:pos x="connsiteX3" y="connsiteY3"/>
                </a:cxn>
              </a:cxnLst>
              <a:rect l="l" t="t" r="r" b="b"/>
              <a:pathLst>
                <a:path w="1546670" h="690532">
                  <a:moveTo>
                    <a:pt x="1546670" y="0"/>
                  </a:moveTo>
                  <a:lnTo>
                    <a:pt x="0" y="0"/>
                  </a:lnTo>
                  <a:cubicBezTo>
                    <a:pt x="43912" y="388531"/>
                    <a:pt x="373257" y="690533"/>
                    <a:pt x="773379" y="690533"/>
                  </a:cubicBezTo>
                  <a:cubicBezTo>
                    <a:pt x="1173413" y="690533"/>
                    <a:pt x="1502758" y="388531"/>
                    <a:pt x="1546670" y="0"/>
                  </a:cubicBezTo>
                  <a:close/>
                </a:path>
              </a:pathLst>
            </a:custGeom>
            <a:solidFill>
              <a:srgbClr val="FDC82F"/>
            </a:solidFill>
            <a:ln w="8925" cap="flat">
              <a:noFill/>
              <a:prstDash val="solid"/>
              <a:miter/>
            </a:ln>
          </p:spPr>
          <p:txBody>
            <a:bodyPr rtlCol="0" anchor="ctr"/>
            <a:lstStyle/>
            <a:p>
              <a:endParaRPr lang="en-US" dirty="0"/>
            </a:p>
          </p:txBody>
        </p:sp>
        <p:sp>
          <p:nvSpPr>
            <p:cNvPr id="175" name="Freeform 174">
              <a:extLst>
                <a:ext uri="{FF2B5EF4-FFF2-40B4-BE49-F238E27FC236}">
                  <a16:creationId xmlns:a16="http://schemas.microsoft.com/office/drawing/2014/main" id="{CBB1CE4A-0605-FA4D-8B13-2A30E03D4D57}"/>
                </a:ext>
              </a:extLst>
            </p:cNvPr>
            <p:cNvSpPr/>
            <p:nvPr userDrawn="1"/>
          </p:nvSpPr>
          <p:spPr>
            <a:xfrm>
              <a:off x="10147843" y="3190009"/>
              <a:ext cx="619184" cy="1388218"/>
            </a:xfrm>
            <a:custGeom>
              <a:avLst/>
              <a:gdLst>
                <a:gd name="connsiteX0" fmla="*/ 690196 w 690195"/>
                <a:gd name="connsiteY0" fmla="*/ 1547426 h 1547425"/>
                <a:gd name="connsiteX1" fmla="*/ 690196 w 690195"/>
                <a:gd name="connsiteY1" fmla="*/ 0 h 1547425"/>
                <a:gd name="connsiteX2" fmla="*/ 0 w 690195"/>
                <a:gd name="connsiteY2" fmla="*/ 773757 h 1547425"/>
                <a:gd name="connsiteX3" fmla="*/ 690196 w 690195"/>
                <a:gd name="connsiteY3" fmla="*/ 1547426 h 1547425"/>
              </a:gdLst>
              <a:ahLst/>
              <a:cxnLst>
                <a:cxn ang="0">
                  <a:pos x="connsiteX0" y="connsiteY0"/>
                </a:cxn>
                <a:cxn ang="0">
                  <a:pos x="connsiteX1" y="connsiteY1"/>
                </a:cxn>
                <a:cxn ang="0">
                  <a:pos x="connsiteX2" y="connsiteY2"/>
                </a:cxn>
                <a:cxn ang="0">
                  <a:pos x="connsiteX3" y="connsiteY3"/>
                </a:cxn>
              </a:cxnLst>
              <a:rect l="l" t="t" r="r" b="b"/>
              <a:pathLst>
                <a:path w="690195" h="1547425">
                  <a:moveTo>
                    <a:pt x="690196" y="1547426"/>
                  </a:moveTo>
                  <a:lnTo>
                    <a:pt x="690196" y="0"/>
                  </a:lnTo>
                  <a:cubicBezTo>
                    <a:pt x="301854" y="43934"/>
                    <a:pt x="0" y="373440"/>
                    <a:pt x="0" y="773757"/>
                  </a:cubicBezTo>
                  <a:cubicBezTo>
                    <a:pt x="89" y="1173986"/>
                    <a:pt x="301854" y="1503581"/>
                    <a:pt x="690196" y="1547426"/>
                  </a:cubicBezTo>
                  <a:close/>
                </a:path>
              </a:pathLst>
            </a:custGeom>
            <a:solidFill>
              <a:srgbClr val="004438"/>
            </a:solidFill>
            <a:ln w="8925" cap="flat">
              <a:noFill/>
              <a:prstDash val="solid"/>
              <a:miter/>
            </a:ln>
          </p:spPr>
          <p:txBody>
            <a:bodyPr rtlCol="0" anchor="ctr"/>
            <a:lstStyle/>
            <a:p>
              <a:endParaRPr lang="en-US" dirty="0"/>
            </a:p>
          </p:txBody>
        </p:sp>
        <p:sp>
          <p:nvSpPr>
            <p:cNvPr id="176" name="Freeform 175">
              <a:extLst>
                <a:ext uri="{FF2B5EF4-FFF2-40B4-BE49-F238E27FC236}">
                  <a16:creationId xmlns:a16="http://schemas.microsoft.com/office/drawing/2014/main" id="{086C7B18-DC90-6441-AAC7-6BF691F882AD}"/>
                </a:ext>
              </a:extLst>
            </p:cNvPr>
            <p:cNvSpPr/>
            <p:nvPr/>
          </p:nvSpPr>
          <p:spPr>
            <a:xfrm>
              <a:off x="11696164" y="3193190"/>
              <a:ext cx="710706" cy="628402"/>
            </a:xfrm>
            <a:custGeom>
              <a:avLst/>
              <a:gdLst>
                <a:gd name="connsiteX0" fmla="*/ 792214 w 792213"/>
                <a:gd name="connsiteY0" fmla="*/ 670556 h 700470"/>
                <a:gd name="connsiteX1" fmla="*/ 9463 w 792213"/>
                <a:gd name="connsiteY1" fmla="*/ 5830 h 700470"/>
                <a:gd name="connsiteX2" fmla="*/ 180 w 792213"/>
                <a:gd name="connsiteY2" fmla="*/ 7973 h 700470"/>
                <a:gd name="connsiteX3" fmla="*/ 1 w 792213"/>
                <a:gd name="connsiteY3" fmla="*/ 16903 h 700470"/>
                <a:gd name="connsiteX4" fmla="*/ 774631 w 792213"/>
                <a:gd name="connsiteY4" fmla="*/ 700470 h 700470"/>
                <a:gd name="connsiteX5" fmla="*/ 792214 w 792213"/>
                <a:gd name="connsiteY5" fmla="*/ 670556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670556"/>
                  </a:moveTo>
                  <a:cubicBezTo>
                    <a:pt x="755441" y="-108024"/>
                    <a:pt x="9463" y="5830"/>
                    <a:pt x="9463" y="5830"/>
                  </a:cubicBezTo>
                  <a:lnTo>
                    <a:pt x="180" y="7973"/>
                  </a:lnTo>
                  <a:lnTo>
                    <a:pt x="1" y="16903"/>
                  </a:lnTo>
                  <a:cubicBezTo>
                    <a:pt x="1" y="16903"/>
                    <a:pt x="-5889" y="699577"/>
                    <a:pt x="774631" y="700470"/>
                  </a:cubicBezTo>
                  <a:lnTo>
                    <a:pt x="792214" y="670556"/>
                  </a:lnTo>
                  <a:close/>
                </a:path>
              </a:pathLst>
            </a:custGeom>
            <a:solidFill>
              <a:srgbClr val="004438"/>
            </a:solidFill>
            <a:ln w="8925" cap="flat">
              <a:noFill/>
              <a:prstDash val="solid"/>
              <a:miter/>
            </a:ln>
          </p:spPr>
          <p:txBody>
            <a:bodyPr rtlCol="0" anchor="ctr"/>
            <a:lstStyle/>
            <a:p>
              <a:endParaRPr lang="en-US" dirty="0"/>
            </a:p>
          </p:txBody>
        </p:sp>
        <p:grpSp>
          <p:nvGrpSpPr>
            <p:cNvPr id="177" name="Graphic 4">
              <a:extLst>
                <a:ext uri="{FF2B5EF4-FFF2-40B4-BE49-F238E27FC236}">
                  <a16:creationId xmlns:a16="http://schemas.microsoft.com/office/drawing/2014/main" id="{C939BECB-459B-684C-B7C8-25CC9C2282FA}"/>
                </a:ext>
              </a:extLst>
            </p:cNvPr>
            <p:cNvGrpSpPr/>
            <p:nvPr userDrawn="1"/>
          </p:nvGrpSpPr>
          <p:grpSpPr>
            <a:xfrm>
              <a:off x="7816190" y="5499486"/>
              <a:ext cx="1389384" cy="628402"/>
              <a:chOff x="3762596" y="5202825"/>
              <a:chExt cx="1548725" cy="700470"/>
            </a:xfrm>
            <a:solidFill>
              <a:srgbClr val="F54359"/>
            </a:solidFill>
          </p:grpSpPr>
          <p:sp>
            <p:nvSpPr>
              <p:cNvPr id="183" name="Freeform 182">
                <a:extLst>
                  <a:ext uri="{FF2B5EF4-FFF2-40B4-BE49-F238E27FC236}">
                    <a16:creationId xmlns:a16="http://schemas.microsoft.com/office/drawing/2014/main" id="{EF776D26-33D2-8342-AFA0-50F8C5F5304F}"/>
                  </a:ext>
                </a:extLst>
              </p:cNvPr>
              <p:cNvSpPr/>
              <p:nvPr/>
            </p:nvSpPr>
            <p:spPr>
              <a:xfrm>
                <a:off x="4519109" y="5202825"/>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84" name="Freeform 183">
                <a:extLst>
                  <a:ext uri="{FF2B5EF4-FFF2-40B4-BE49-F238E27FC236}">
                    <a16:creationId xmlns:a16="http://schemas.microsoft.com/office/drawing/2014/main" id="{35E0DF1D-2A22-4B4D-B226-D4679325DB7E}"/>
                  </a:ext>
                </a:extLst>
              </p:cNvPr>
              <p:cNvSpPr/>
              <p:nvPr/>
            </p:nvSpPr>
            <p:spPr>
              <a:xfrm>
                <a:off x="3762596" y="5202825"/>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78" name="Freeform 177">
              <a:extLst>
                <a:ext uri="{FF2B5EF4-FFF2-40B4-BE49-F238E27FC236}">
                  <a16:creationId xmlns:a16="http://schemas.microsoft.com/office/drawing/2014/main" id="{B1FA6A80-5822-174B-9455-5409C2DCA506}"/>
                </a:ext>
              </a:extLst>
            </p:cNvPr>
            <p:cNvSpPr/>
            <p:nvPr/>
          </p:nvSpPr>
          <p:spPr>
            <a:xfrm>
              <a:off x="11701528" y="5499486"/>
              <a:ext cx="710706" cy="628402"/>
            </a:xfrm>
            <a:custGeom>
              <a:avLst/>
              <a:gdLst>
                <a:gd name="connsiteX0" fmla="*/ 792214 w 792213"/>
                <a:gd name="connsiteY0" fmla="*/ 29914 h 700470"/>
                <a:gd name="connsiteX1" fmla="*/ 9462 w 792213"/>
                <a:gd name="connsiteY1" fmla="*/ 694640 h 700470"/>
                <a:gd name="connsiteX2" fmla="*/ 179 w 792213"/>
                <a:gd name="connsiteY2" fmla="*/ 692497 h 700470"/>
                <a:gd name="connsiteX3" fmla="*/ 1 w 792213"/>
                <a:gd name="connsiteY3" fmla="*/ 683568 h 700470"/>
                <a:gd name="connsiteX4" fmla="*/ 774630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79" y="692497"/>
                  </a:lnTo>
                  <a:lnTo>
                    <a:pt x="1" y="683568"/>
                  </a:lnTo>
                  <a:cubicBezTo>
                    <a:pt x="1" y="683568"/>
                    <a:pt x="-5890" y="893"/>
                    <a:pt x="774630"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nvGrpSpPr>
            <p:cNvPr id="179" name="Graphic 4">
              <a:extLst>
                <a:ext uri="{FF2B5EF4-FFF2-40B4-BE49-F238E27FC236}">
                  <a16:creationId xmlns:a16="http://schemas.microsoft.com/office/drawing/2014/main" id="{36A7C502-9A6E-7C4F-AA0F-B8ED533091DD}"/>
                </a:ext>
              </a:extLst>
            </p:cNvPr>
            <p:cNvGrpSpPr/>
            <p:nvPr/>
          </p:nvGrpSpPr>
          <p:grpSpPr>
            <a:xfrm>
              <a:off x="11699689" y="4724908"/>
              <a:ext cx="610056" cy="621890"/>
              <a:chOff x="8091472" y="4339414"/>
              <a:chExt cx="680020" cy="693211"/>
            </a:xfrm>
            <a:solidFill>
              <a:srgbClr val="004438"/>
            </a:solidFill>
          </p:grpSpPr>
          <p:sp>
            <p:nvSpPr>
              <p:cNvPr id="181" name="Freeform 180">
                <a:extLst>
                  <a:ext uri="{FF2B5EF4-FFF2-40B4-BE49-F238E27FC236}">
                    <a16:creationId xmlns:a16="http://schemas.microsoft.com/office/drawing/2014/main" id="{0931B94D-7004-B34A-B106-C528DED737F8}"/>
                  </a:ext>
                </a:extLst>
              </p:cNvPr>
              <p:cNvSpPr/>
              <p:nvPr/>
            </p:nvSpPr>
            <p:spPr>
              <a:xfrm>
                <a:off x="8091472" y="4339414"/>
                <a:ext cx="358620" cy="693211"/>
              </a:xfrm>
              <a:custGeom>
                <a:avLst/>
                <a:gdLst>
                  <a:gd name="connsiteX0" fmla="*/ 2856 w 358620"/>
                  <a:gd name="connsiteY0" fmla="*/ 401747 h 693211"/>
                  <a:gd name="connsiteX1" fmla="*/ 0 w 358620"/>
                  <a:gd name="connsiteY1" fmla="*/ 355312 h 693211"/>
                  <a:gd name="connsiteX2" fmla="*/ 0 w 358620"/>
                  <a:gd name="connsiteY2" fmla="*/ 309592 h 693211"/>
                  <a:gd name="connsiteX3" fmla="*/ 0 w 358620"/>
                  <a:gd name="connsiteY3" fmla="*/ 0 h 693211"/>
                  <a:gd name="connsiteX4" fmla="*/ 356121 w 358620"/>
                  <a:gd name="connsiteY4" fmla="*/ 293340 h 693211"/>
                  <a:gd name="connsiteX5" fmla="*/ 358620 w 358620"/>
                  <a:gd name="connsiteY5" fmla="*/ 329148 h 693211"/>
                  <a:gd name="connsiteX6" fmla="*/ 358620 w 358620"/>
                  <a:gd name="connsiteY6" fmla="*/ 383620 h 693211"/>
                  <a:gd name="connsiteX7" fmla="*/ 358620 w 358620"/>
                  <a:gd name="connsiteY7" fmla="*/ 383620 h 693211"/>
                  <a:gd name="connsiteX8" fmla="*/ 358620 w 358620"/>
                  <a:gd name="connsiteY8" fmla="*/ 693212 h 693211"/>
                  <a:gd name="connsiteX9" fmla="*/ 2856 w 358620"/>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20"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150" y="555427"/>
                      <a:pt x="2856" y="401747"/>
                    </a:cubicBezTo>
                    <a:close/>
                  </a:path>
                </a:pathLst>
              </a:custGeom>
              <a:solidFill>
                <a:schemeClr val="accent4"/>
              </a:solidFill>
              <a:ln w="8925" cap="flat">
                <a:noFill/>
                <a:prstDash val="solid"/>
                <a:miter/>
              </a:ln>
            </p:spPr>
            <p:txBody>
              <a:bodyPr rtlCol="0" anchor="ctr"/>
              <a:lstStyle/>
              <a:p>
                <a:endParaRPr lang="en-US" dirty="0"/>
              </a:p>
            </p:txBody>
          </p:sp>
          <p:sp>
            <p:nvSpPr>
              <p:cNvPr id="182" name="Freeform 181">
                <a:extLst>
                  <a:ext uri="{FF2B5EF4-FFF2-40B4-BE49-F238E27FC236}">
                    <a16:creationId xmlns:a16="http://schemas.microsoft.com/office/drawing/2014/main" id="{22799CD4-58E2-964A-8C6C-BBF0B3FD6540}"/>
                  </a:ext>
                </a:extLst>
              </p:cNvPr>
              <p:cNvSpPr/>
              <p:nvPr/>
            </p:nvSpPr>
            <p:spPr>
              <a:xfrm>
                <a:off x="8412873" y="4339414"/>
                <a:ext cx="358619" cy="693211"/>
              </a:xfrm>
              <a:custGeom>
                <a:avLst/>
                <a:gdLst>
                  <a:gd name="connsiteX0" fmla="*/ 2856 w 358619"/>
                  <a:gd name="connsiteY0" fmla="*/ 401747 h 693211"/>
                  <a:gd name="connsiteX1" fmla="*/ 0 w 358619"/>
                  <a:gd name="connsiteY1" fmla="*/ 355312 h 693211"/>
                  <a:gd name="connsiteX2" fmla="*/ 0 w 358619"/>
                  <a:gd name="connsiteY2" fmla="*/ 309592 h 693211"/>
                  <a:gd name="connsiteX3" fmla="*/ 0 w 358619"/>
                  <a:gd name="connsiteY3" fmla="*/ 0 h 693211"/>
                  <a:gd name="connsiteX4" fmla="*/ 356121 w 358619"/>
                  <a:gd name="connsiteY4" fmla="*/ 293340 h 693211"/>
                  <a:gd name="connsiteX5" fmla="*/ 358620 w 358619"/>
                  <a:gd name="connsiteY5" fmla="*/ 329148 h 693211"/>
                  <a:gd name="connsiteX6" fmla="*/ 358620 w 358619"/>
                  <a:gd name="connsiteY6" fmla="*/ 383620 h 693211"/>
                  <a:gd name="connsiteX7" fmla="*/ 358620 w 358619"/>
                  <a:gd name="connsiteY7" fmla="*/ 383620 h 693211"/>
                  <a:gd name="connsiteX8" fmla="*/ 358620 w 358619"/>
                  <a:gd name="connsiteY8" fmla="*/ 693212 h 693211"/>
                  <a:gd name="connsiteX9" fmla="*/ 2856 w 358619"/>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19"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239" y="555427"/>
                      <a:pt x="2856" y="401747"/>
                    </a:cubicBezTo>
                    <a:close/>
                  </a:path>
                </a:pathLst>
              </a:custGeom>
              <a:solidFill>
                <a:schemeClr val="accent4"/>
              </a:solidFill>
              <a:ln w="8925" cap="flat">
                <a:noFill/>
                <a:prstDash val="solid"/>
                <a:miter/>
              </a:ln>
            </p:spPr>
            <p:txBody>
              <a:bodyPr rtlCol="0" anchor="ctr"/>
              <a:lstStyle/>
              <a:p>
                <a:endParaRPr lang="en-US" dirty="0"/>
              </a:p>
            </p:txBody>
          </p:sp>
        </p:grpSp>
        <p:sp>
          <p:nvSpPr>
            <p:cNvPr id="42" name="Freeform 41">
              <a:extLst>
                <a:ext uri="{FF2B5EF4-FFF2-40B4-BE49-F238E27FC236}">
                  <a16:creationId xmlns:a16="http://schemas.microsoft.com/office/drawing/2014/main" id="{2EDD256E-4985-4749-B248-D6EBB44408B0}"/>
                </a:ext>
              </a:extLst>
            </p:cNvPr>
            <p:cNvSpPr/>
            <p:nvPr userDrawn="1"/>
          </p:nvSpPr>
          <p:spPr>
            <a:xfrm>
              <a:off x="9347260" y="3961274"/>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bg1"/>
            </a:solidFill>
            <a:ln w="8925" cap="flat">
              <a:noFill/>
              <a:prstDash val="solid"/>
              <a:miter/>
            </a:ln>
          </p:spPr>
          <p:txBody>
            <a:bodyPr rtlCol="0" anchor="ctr"/>
            <a:lstStyle/>
            <a:p>
              <a:endParaRPr lang="en-US" dirty="0"/>
            </a:p>
          </p:txBody>
        </p:sp>
        <p:sp>
          <p:nvSpPr>
            <p:cNvPr id="44" name="Freeform 43">
              <a:extLst>
                <a:ext uri="{FF2B5EF4-FFF2-40B4-BE49-F238E27FC236}">
                  <a16:creationId xmlns:a16="http://schemas.microsoft.com/office/drawing/2014/main" id="{8A50FA0E-213E-7844-8CE6-3D8F22839C85}"/>
                </a:ext>
              </a:extLst>
            </p:cNvPr>
            <p:cNvSpPr/>
            <p:nvPr userDrawn="1"/>
          </p:nvSpPr>
          <p:spPr>
            <a:xfrm>
              <a:off x="11670142" y="1616416"/>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3"/>
            </a:solidFill>
            <a:ln w="8925"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2AF52F3D-8A77-BA43-BA4F-F0DAE7E396EA}"/>
                </a:ext>
              </a:extLst>
            </p:cNvPr>
            <p:cNvSpPr/>
            <p:nvPr userDrawn="1"/>
          </p:nvSpPr>
          <p:spPr>
            <a:xfrm>
              <a:off x="10901625" y="82174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4"/>
            </a:solidFill>
            <a:ln w="89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523558913"/>
      </p:ext>
    </p:extLst>
  </p:cSld>
  <p:clrMapOvr>
    <a:masterClrMapping/>
  </p:clrMapOvr>
  <p:transition spd="slow">
    <p:wip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Content_Slide_1">
    <p:bg>
      <p:bgPr>
        <a:solidFill>
          <a:schemeClr val="accent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4" y="491690"/>
            <a:ext cx="7260497"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7619" y="5768085"/>
            <a:ext cx="12222480" cy="1105154"/>
          </a:xfrm>
          <a:custGeom>
            <a:avLst/>
            <a:gdLst>
              <a:gd name="connsiteX0" fmla="*/ 0 w 12192000"/>
              <a:gd name="connsiteY0" fmla="*/ 0 h 711200"/>
              <a:gd name="connsiteX1" fmla="*/ 12192000 w 12192000"/>
              <a:gd name="connsiteY1" fmla="*/ 0 h 711200"/>
              <a:gd name="connsiteX2" fmla="*/ 12192000 w 12192000"/>
              <a:gd name="connsiteY2" fmla="*/ 711200 h 711200"/>
              <a:gd name="connsiteX3" fmla="*/ 0 w 12192000"/>
              <a:gd name="connsiteY3" fmla="*/ 711200 h 711200"/>
              <a:gd name="connsiteX4" fmla="*/ 0 w 12192000"/>
              <a:gd name="connsiteY4" fmla="*/ 0 h 711200"/>
              <a:gd name="connsiteX0" fmla="*/ 0 w 12192000"/>
              <a:gd name="connsiteY0" fmla="*/ 1337188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0 w 12192000"/>
              <a:gd name="connsiteY4" fmla="*/ 1337188 h 2048388"/>
              <a:gd name="connsiteX0" fmla="*/ 9832 w 12192000"/>
              <a:gd name="connsiteY0" fmla="*/ 816079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9832 w 12192000"/>
              <a:gd name="connsiteY4" fmla="*/ 816079 h 2048388"/>
              <a:gd name="connsiteX0" fmla="*/ 9832 w 12192000"/>
              <a:gd name="connsiteY0" fmla="*/ 540775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540775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0 w 12197408"/>
              <a:gd name="connsiteY0" fmla="*/ 737420 h 1773084"/>
              <a:gd name="connsiteX1" fmla="*/ 12108917 w 12197408"/>
              <a:gd name="connsiteY1" fmla="*/ 0 h 1773084"/>
              <a:gd name="connsiteX2" fmla="*/ 12197408 w 12197408"/>
              <a:gd name="connsiteY2" fmla="*/ 1773084 h 1773084"/>
              <a:gd name="connsiteX3" fmla="*/ 5408 w 12197408"/>
              <a:gd name="connsiteY3" fmla="*/ 1773084 h 1773084"/>
              <a:gd name="connsiteX4" fmla="*/ 0 w 12197408"/>
              <a:gd name="connsiteY4" fmla="*/ 737420 h 1773084"/>
              <a:gd name="connsiteX0" fmla="*/ 2212 w 12199620"/>
              <a:gd name="connsiteY0" fmla="*/ 737420 h 1788324"/>
              <a:gd name="connsiteX1" fmla="*/ 12111129 w 12199620"/>
              <a:gd name="connsiteY1" fmla="*/ 0 h 1788324"/>
              <a:gd name="connsiteX2" fmla="*/ 12199620 w 12199620"/>
              <a:gd name="connsiteY2" fmla="*/ 1773084 h 1788324"/>
              <a:gd name="connsiteX3" fmla="*/ 0 w 12199620"/>
              <a:gd name="connsiteY3" fmla="*/ 1788324 h 1788324"/>
              <a:gd name="connsiteX4" fmla="*/ 2212 w 12199620"/>
              <a:gd name="connsiteY4" fmla="*/ 737420 h 1788324"/>
              <a:gd name="connsiteX0" fmla="*/ 2212 w 12210189"/>
              <a:gd name="connsiteY0" fmla="*/ 722180 h 1773084"/>
              <a:gd name="connsiteX1" fmla="*/ 12210189 w 12210189"/>
              <a:gd name="connsiteY1" fmla="*/ 0 h 1773084"/>
              <a:gd name="connsiteX2" fmla="*/ 12199620 w 12210189"/>
              <a:gd name="connsiteY2" fmla="*/ 1757844 h 1773084"/>
              <a:gd name="connsiteX3" fmla="*/ 0 w 12210189"/>
              <a:gd name="connsiteY3" fmla="*/ 1773084 h 1773084"/>
              <a:gd name="connsiteX4" fmla="*/ 2212 w 12210189"/>
              <a:gd name="connsiteY4" fmla="*/ 722180 h 1773084"/>
              <a:gd name="connsiteX0" fmla="*/ 2212 w 12222480"/>
              <a:gd name="connsiteY0" fmla="*/ 722180 h 1773084"/>
              <a:gd name="connsiteX1" fmla="*/ 12210189 w 12222480"/>
              <a:gd name="connsiteY1" fmla="*/ 0 h 1773084"/>
              <a:gd name="connsiteX2" fmla="*/ 12222480 w 12222480"/>
              <a:gd name="connsiteY2" fmla="*/ 1765464 h 1773084"/>
              <a:gd name="connsiteX3" fmla="*/ 0 w 12222480"/>
              <a:gd name="connsiteY3" fmla="*/ 1773084 h 1773084"/>
              <a:gd name="connsiteX4" fmla="*/ 2212 w 12222480"/>
              <a:gd name="connsiteY4" fmla="*/ 722180 h 17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2480" h="1773084">
                <a:moveTo>
                  <a:pt x="2212" y="722180"/>
                </a:moveTo>
                <a:lnTo>
                  <a:pt x="12210189" y="0"/>
                </a:lnTo>
                <a:lnTo>
                  <a:pt x="12222480" y="1765464"/>
                </a:lnTo>
                <a:lnTo>
                  <a:pt x="0" y="1773084"/>
                </a:lnTo>
                <a:cubicBezTo>
                  <a:pt x="3277" y="1362314"/>
                  <a:pt x="8767" y="729828"/>
                  <a:pt x="2212" y="7221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8" y="631391"/>
            <a:ext cx="6881859"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7" name="Freeform 6">
            <a:extLst>
              <a:ext uri="{FF2B5EF4-FFF2-40B4-BE49-F238E27FC236}">
                <a16:creationId xmlns:a16="http://schemas.microsoft.com/office/drawing/2014/main" id="{04CAB6F9-AA9F-F449-A5E3-4CD62D41D126}"/>
              </a:ext>
            </a:extLst>
          </p:cNvPr>
          <p:cNvSpPr/>
          <p:nvPr/>
        </p:nvSpPr>
        <p:spPr>
          <a:xfrm>
            <a:off x="6111590" y="-672448"/>
            <a:ext cx="10568830" cy="7406399"/>
          </a:xfrm>
          <a:custGeom>
            <a:avLst/>
            <a:gdLst>
              <a:gd name="connsiteX0" fmla="*/ 0 w 8625170"/>
              <a:gd name="connsiteY0" fmla="*/ 0 h 6044326"/>
              <a:gd name="connsiteX1" fmla="*/ 8625171 w 8625170"/>
              <a:gd name="connsiteY1" fmla="*/ 0 h 6044326"/>
              <a:gd name="connsiteX2" fmla="*/ 8625171 w 8625170"/>
              <a:gd name="connsiteY2" fmla="*/ 6044327 h 6044326"/>
              <a:gd name="connsiteX3" fmla="*/ 0 w 8625170"/>
              <a:gd name="connsiteY3" fmla="*/ 6044327 h 6044326"/>
            </a:gdLst>
            <a:ahLst/>
            <a:cxnLst>
              <a:cxn ang="0">
                <a:pos x="connsiteX0" y="connsiteY0"/>
              </a:cxn>
              <a:cxn ang="0">
                <a:pos x="connsiteX1" y="connsiteY1"/>
              </a:cxn>
              <a:cxn ang="0">
                <a:pos x="connsiteX2" y="connsiteY2"/>
              </a:cxn>
              <a:cxn ang="0">
                <a:pos x="connsiteX3" y="connsiteY3"/>
              </a:cxn>
            </a:cxnLst>
            <a:rect l="l" t="t" r="r" b="b"/>
            <a:pathLst>
              <a:path w="8625170" h="6044326">
                <a:moveTo>
                  <a:pt x="0" y="0"/>
                </a:moveTo>
                <a:lnTo>
                  <a:pt x="8625171" y="0"/>
                </a:lnTo>
                <a:lnTo>
                  <a:pt x="8625171" y="6044327"/>
                </a:lnTo>
                <a:lnTo>
                  <a:pt x="0" y="6044327"/>
                </a:lnTo>
                <a:close/>
              </a:path>
            </a:pathLst>
          </a:custGeom>
          <a:noFill/>
          <a:ln w="8925" cap="flat">
            <a:noFill/>
            <a:prstDash val="solid"/>
            <a:miter/>
          </a:ln>
        </p:spPr>
        <p:txBody>
          <a:bodyPr rtlCol="0" anchor="ctr"/>
          <a:lstStyle/>
          <a:p>
            <a:endParaRPr lang="en-US" dirty="0"/>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1" y="1473945"/>
            <a:ext cx="8428551" cy="3805978"/>
          </a:xfrm>
        </p:spPr>
        <p:txBody>
          <a:bodyPr>
            <a:normAutofit/>
          </a:bodyPr>
          <a:lstStyle>
            <a:lvl1pPr marL="0" indent="0">
              <a:lnSpc>
                <a:spcPct val="100000"/>
              </a:lnSpc>
              <a:spcBef>
                <a:spcPts val="0"/>
              </a:spcBef>
              <a:buNone/>
              <a:defRPr sz="2300" b="0" i="0">
                <a:solidFill>
                  <a:schemeClr val="accent6"/>
                </a:solidFill>
                <a:latin typeface="Gilroy" pitchFamily="2" charset="77"/>
              </a:defRPr>
            </a:lvl1pPr>
            <a:lvl2pPr marL="274320" indent="-228600">
              <a:lnSpc>
                <a:spcPct val="100000"/>
              </a:lnSpc>
              <a:spcBef>
                <a:spcPts val="600"/>
              </a:spcBef>
              <a:buFont typeface="Apple Symbols" panose="02000000000000000000" pitchFamily="2" charset="-79"/>
              <a:buChar char="⋅"/>
              <a:defRPr sz="2000" b="0" i="0">
                <a:solidFill>
                  <a:schemeClr val="accent6"/>
                </a:solidFill>
                <a:latin typeface="Gilroy" pitchFamily="2" charset="77"/>
              </a:defRPr>
            </a:lvl2pPr>
          </a:lstStyle>
          <a:p>
            <a:pPr lvl="0"/>
            <a:r>
              <a:rPr lang="en-US"/>
              <a:t>Click to edit Master text styles</a:t>
            </a:r>
          </a:p>
          <a:p>
            <a:pPr lvl="1"/>
            <a:r>
              <a:rPr lang="en-US"/>
              <a:t>Second level</a:t>
            </a:r>
          </a:p>
        </p:txBody>
      </p:sp>
      <p:sp>
        <p:nvSpPr>
          <p:cNvPr id="41" name="Footer Placeholder 2">
            <a:extLst>
              <a:ext uri="{FF2B5EF4-FFF2-40B4-BE49-F238E27FC236}">
                <a16:creationId xmlns:a16="http://schemas.microsoft.com/office/drawing/2014/main" id="{A23A89C9-0213-0544-AE49-78345217AB5C}"/>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43" name="TextBox 42">
            <a:extLst>
              <a:ext uri="{FF2B5EF4-FFF2-40B4-BE49-F238E27FC236}">
                <a16:creationId xmlns:a16="http://schemas.microsoft.com/office/drawing/2014/main" id="{A06796A6-1EDD-EF41-858F-B2B31EEBC673}"/>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grpSp>
        <p:nvGrpSpPr>
          <p:cNvPr id="92" name="Group 91">
            <a:extLst>
              <a:ext uri="{FF2B5EF4-FFF2-40B4-BE49-F238E27FC236}">
                <a16:creationId xmlns:a16="http://schemas.microsoft.com/office/drawing/2014/main" id="{27017613-A0ED-6944-9175-CEDF7A241808}"/>
              </a:ext>
            </a:extLst>
          </p:cNvPr>
          <p:cNvGrpSpPr/>
          <p:nvPr userDrawn="1"/>
        </p:nvGrpSpPr>
        <p:grpSpPr>
          <a:xfrm>
            <a:off x="7831338" y="821741"/>
            <a:ext cx="5272881" cy="5314696"/>
            <a:chOff x="7816190" y="821741"/>
            <a:chExt cx="5272881" cy="5314696"/>
          </a:xfrm>
        </p:grpSpPr>
        <p:sp>
          <p:nvSpPr>
            <p:cNvPr id="93" name="Freeform 92">
              <a:extLst>
                <a:ext uri="{FF2B5EF4-FFF2-40B4-BE49-F238E27FC236}">
                  <a16:creationId xmlns:a16="http://schemas.microsoft.com/office/drawing/2014/main" id="{DF3D4C6D-25C0-2342-A069-C1F170DD3197}"/>
                </a:ext>
              </a:extLst>
            </p:cNvPr>
            <p:cNvSpPr/>
            <p:nvPr/>
          </p:nvSpPr>
          <p:spPr>
            <a:xfrm>
              <a:off x="10153368" y="549500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rgbClr val="F54359"/>
            </a:solidFill>
            <a:ln w="8925"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6830ACFF-A5D7-6F4C-A34B-AA8D0DD43C0A}"/>
                </a:ext>
              </a:extLst>
            </p:cNvPr>
            <p:cNvSpPr/>
            <p:nvPr/>
          </p:nvSpPr>
          <p:spPr>
            <a:xfrm>
              <a:off x="10906911" y="5493478"/>
              <a:ext cx="642645" cy="642959"/>
            </a:xfrm>
            <a:custGeom>
              <a:avLst/>
              <a:gdLst>
                <a:gd name="connsiteX0" fmla="*/ 617186 w 716346"/>
                <a:gd name="connsiteY0" fmla="*/ 716697 h 716696"/>
                <a:gd name="connsiteX1" fmla="*/ 716347 w 716346"/>
                <a:gd name="connsiteY1" fmla="*/ 716697 h 716696"/>
                <a:gd name="connsiteX2" fmla="*/ 716347 w 716346"/>
                <a:gd name="connsiteY2" fmla="*/ 0 h 716696"/>
                <a:gd name="connsiteX3" fmla="*/ 0 w 716346"/>
                <a:gd name="connsiteY3" fmla="*/ 0 h 716696"/>
                <a:gd name="connsiteX4" fmla="*/ 0 w 716346"/>
                <a:gd name="connsiteY4" fmla="*/ 99209 h 716696"/>
                <a:gd name="connsiteX5" fmla="*/ 617186 w 716346"/>
                <a:gd name="connsiteY5" fmla="*/ 716697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6" h="716696">
                  <a:moveTo>
                    <a:pt x="617186" y="716697"/>
                  </a:moveTo>
                  <a:lnTo>
                    <a:pt x="716347" y="716697"/>
                  </a:lnTo>
                  <a:lnTo>
                    <a:pt x="716347" y="0"/>
                  </a:lnTo>
                  <a:lnTo>
                    <a:pt x="0" y="0"/>
                  </a:lnTo>
                  <a:lnTo>
                    <a:pt x="0" y="99209"/>
                  </a:lnTo>
                  <a:cubicBezTo>
                    <a:pt x="0" y="440234"/>
                    <a:pt x="276328" y="716697"/>
                    <a:pt x="617186" y="716697"/>
                  </a:cubicBezTo>
                  <a:close/>
                </a:path>
              </a:pathLst>
            </a:custGeom>
            <a:solidFill>
              <a:srgbClr val="FDC82F"/>
            </a:solidFill>
            <a:ln w="8925"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F2C17AEA-0720-F844-BD3E-AEA5E3703AE2}"/>
                </a:ext>
              </a:extLst>
            </p:cNvPr>
            <p:cNvSpPr/>
            <p:nvPr/>
          </p:nvSpPr>
          <p:spPr>
            <a:xfrm>
              <a:off x="10909473" y="3185842"/>
              <a:ext cx="642646" cy="642959"/>
            </a:xfrm>
            <a:custGeom>
              <a:avLst/>
              <a:gdLst>
                <a:gd name="connsiteX0" fmla="*/ 716347 w 716347"/>
                <a:gd name="connsiteY0" fmla="*/ 99209 h 716696"/>
                <a:gd name="connsiteX1" fmla="*/ 716347 w 716347"/>
                <a:gd name="connsiteY1" fmla="*/ 0 h 716696"/>
                <a:gd name="connsiteX2" fmla="*/ 0 w 716347"/>
                <a:gd name="connsiteY2" fmla="*/ 0 h 716696"/>
                <a:gd name="connsiteX3" fmla="*/ 0 w 716347"/>
                <a:gd name="connsiteY3" fmla="*/ 716697 h 716696"/>
                <a:gd name="connsiteX4" fmla="*/ 99161 w 716347"/>
                <a:gd name="connsiteY4" fmla="*/ 716697 h 716696"/>
                <a:gd name="connsiteX5" fmla="*/ 716347 w 716347"/>
                <a:gd name="connsiteY5" fmla="*/ 99209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7" h="716696">
                  <a:moveTo>
                    <a:pt x="716347" y="99209"/>
                  </a:moveTo>
                  <a:lnTo>
                    <a:pt x="716347" y="0"/>
                  </a:lnTo>
                  <a:lnTo>
                    <a:pt x="0" y="0"/>
                  </a:lnTo>
                  <a:lnTo>
                    <a:pt x="0" y="716697"/>
                  </a:lnTo>
                  <a:lnTo>
                    <a:pt x="99161" y="716697"/>
                  </a:lnTo>
                  <a:cubicBezTo>
                    <a:pt x="440019" y="716697"/>
                    <a:pt x="716347" y="440234"/>
                    <a:pt x="716347" y="99209"/>
                  </a:cubicBezTo>
                  <a:close/>
                </a:path>
              </a:pathLst>
            </a:custGeom>
            <a:solidFill>
              <a:srgbClr val="F54359"/>
            </a:solidFill>
            <a:ln w="8925"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20D4EAE0-3273-C843-A1AF-4E7581F0F9F9}"/>
                </a:ext>
              </a:extLst>
            </p:cNvPr>
            <p:cNvSpPr/>
            <p:nvPr/>
          </p:nvSpPr>
          <p:spPr>
            <a:xfrm>
              <a:off x="9361669" y="5500296"/>
              <a:ext cx="625194" cy="626769"/>
            </a:xfrm>
            <a:custGeom>
              <a:avLst/>
              <a:gdLst>
                <a:gd name="connsiteX0" fmla="*/ 696580 w 696894"/>
                <a:gd name="connsiteY0" fmla="*/ 685255 h 698649"/>
                <a:gd name="connsiteX1" fmla="*/ 10401 w 696894"/>
                <a:gd name="connsiteY1" fmla="*/ 437 h 698649"/>
                <a:gd name="connsiteX2" fmla="*/ 1565 w 696894"/>
                <a:gd name="connsiteY2" fmla="*/ 1777 h 698649"/>
                <a:gd name="connsiteX3" fmla="*/ 762 w 696894"/>
                <a:gd name="connsiteY3" fmla="*/ 10081 h 698649"/>
                <a:gd name="connsiteX4" fmla="*/ 675785 w 696894"/>
                <a:gd name="connsiteY4" fmla="*/ 696953 h 698649"/>
                <a:gd name="connsiteX5" fmla="*/ 695867 w 696894"/>
                <a:gd name="connsiteY5" fmla="*/ 698649 h 698649"/>
                <a:gd name="connsiteX6" fmla="*/ 696580 w 696894"/>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4" h="698649">
                  <a:moveTo>
                    <a:pt x="696580" y="685255"/>
                  </a:moveTo>
                  <a:cubicBezTo>
                    <a:pt x="713896" y="-41086"/>
                    <a:pt x="10401" y="437"/>
                    <a:pt x="10401" y="437"/>
                  </a:cubicBezTo>
                  <a:lnTo>
                    <a:pt x="1565" y="1777"/>
                  </a:lnTo>
                  <a:lnTo>
                    <a:pt x="762" y="10081"/>
                  </a:lnTo>
                  <a:cubicBezTo>
                    <a:pt x="762" y="10081"/>
                    <a:pt x="-49934" y="644447"/>
                    <a:pt x="675785" y="696953"/>
                  </a:cubicBezTo>
                  <a:lnTo>
                    <a:pt x="695867" y="698649"/>
                  </a:lnTo>
                  <a:lnTo>
                    <a:pt x="696580" y="685255"/>
                  </a:lnTo>
                  <a:close/>
                </a:path>
              </a:pathLst>
            </a:custGeom>
            <a:solidFill>
              <a:schemeClr val="tx2"/>
            </a:solidFill>
            <a:ln w="8925"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3F4BAF3C-5404-804D-9560-CFA685CF78EF}"/>
                </a:ext>
              </a:extLst>
            </p:cNvPr>
            <p:cNvSpPr/>
            <p:nvPr/>
          </p:nvSpPr>
          <p:spPr>
            <a:xfrm>
              <a:off x="10927569" y="3958580"/>
              <a:ext cx="615261" cy="620848"/>
            </a:xfrm>
            <a:custGeom>
              <a:avLst/>
              <a:gdLst>
                <a:gd name="connsiteX0" fmla="*/ 685823 w 685822"/>
                <a:gd name="connsiteY0" fmla="*/ 692051 h 692050"/>
                <a:gd name="connsiteX1" fmla="*/ 685823 w 685822"/>
                <a:gd name="connsiteY1" fmla="*/ 0 h 692050"/>
                <a:gd name="connsiteX2" fmla="*/ 0 w 685822"/>
                <a:gd name="connsiteY2" fmla="*/ 692051 h 692050"/>
                <a:gd name="connsiteX3" fmla="*/ 685823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3" y="692051"/>
                  </a:moveTo>
                  <a:lnTo>
                    <a:pt x="685823" y="0"/>
                  </a:lnTo>
                  <a:cubicBezTo>
                    <a:pt x="324257" y="40898"/>
                    <a:pt x="37843" y="329416"/>
                    <a:pt x="0" y="692051"/>
                  </a:cubicBezTo>
                  <a:lnTo>
                    <a:pt x="685823" y="692051"/>
                  </a:lnTo>
                  <a:close/>
                </a:path>
              </a:pathLst>
            </a:custGeom>
            <a:solidFill>
              <a:srgbClr val="EBBDA9"/>
            </a:solidFill>
            <a:ln w="8925"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F02744D1-280A-2347-B697-4B924FA5813A}"/>
                </a:ext>
              </a:extLst>
            </p:cNvPr>
            <p:cNvSpPr/>
            <p:nvPr/>
          </p:nvSpPr>
          <p:spPr>
            <a:xfrm>
              <a:off x="11697046" y="2408700"/>
              <a:ext cx="615261" cy="620848"/>
            </a:xfrm>
            <a:custGeom>
              <a:avLst/>
              <a:gdLst>
                <a:gd name="connsiteX0" fmla="*/ 685822 w 685822"/>
                <a:gd name="connsiteY0" fmla="*/ 692051 h 692050"/>
                <a:gd name="connsiteX1" fmla="*/ 685822 w 685822"/>
                <a:gd name="connsiteY1" fmla="*/ 0 h 692050"/>
                <a:gd name="connsiteX2" fmla="*/ 0 w 685822"/>
                <a:gd name="connsiteY2" fmla="*/ 692051 h 692050"/>
                <a:gd name="connsiteX3" fmla="*/ 685822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2" y="692051"/>
                  </a:moveTo>
                  <a:lnTo>
                    <a:pt x="685822" y="0"/>
                  </a:lnTo>
                  <a:cubicBezTo>
                    <a:pt x="324257" y="40898"/>
                    <a:pt x="37843" y="329416"/>
                    <a:pt x="0" y="692051"/>
                  </a:cubicBezTo>
                  <a:lnTo>
                    <a:pt x="685822" y="692051"/>
                  </a:lnTo>
                  <a:close/>
                </a:path>
              </a:pathLst>
            </a:custGeom>
            <a:solidFill>
              <a:srgbClr val="F54359"/>
            </a:solidFill>
            <a:ln w="8925"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A5A92DC1-4F9B-BE4D-B84A-CFA2A424CAE5}"/>
                </a:ext>
              </a:extLst>
            </p:cNvPr>
            <p:cNvSpPr/>
            <p:nvPr userDrawn="1"/>
          </p:nvSpPr>
          <p:spPr>
            <a:xfrm>
              <a:off x="8602003" y="4728111"/>
              <a:ext cx="1389301" cy="615562"/>
            </a:xfrm>
            <a:custGeom>
              <a:avLst/>
              <a:gdLst>
                <a:gd name="connsiteX0" fmla="*/ 897442 w 1548633"/>
                <a:gd name="connsiteY0" fmla="*/ 680710 h 686157"/>
                <a:gd name="connsiteX1" fmla="*/ 793819 w 1548633"/>
                <a:gd name="connsiteY1" fmla="*/ 686157 h 686157"/>
                <a:gd name="connsiteX2" fmla="*/ 691713 w 1548633"/>
                <a:gd name="connsiteY2" fmla="*/ 686157 h 686157"/>
                <a:gd name="connsiteX3" fmla="*/ 0 w 1548633"/>
                <a:gd name="connsiteY3" fmla="*/ 686157 h 686157"/>
                <a:gd name="connsiteX4" fmla="*/ 655298 w 1548633"/>
                <a:gd name="connsiteY4" fmla="*/ 4733 h 686157"/>
                <a:gd name="connsiteX5" fmla="*/ 735269 w 1548633"/>
                <a:gd name="connsiteY5" fmla="*/ 0 h 686157"/>
                <a:gd name="connsiteX6" fmla="*/ 856921 w 1548633"/>
                <a:gd name="connsiteY6" fmla="*/ 0 h 686157"/>
                <a:gd name="connsiteX7" fmla="*/ 856921 w 1548633"/>
                <a:gd name="connsiteY7" fmla="*/ 0 h 686157"/>
                <a:gd name="connsiteX8" fmla="*/ 1548634 w 1548633"/>
                <a:gd name="connsiteY8" fmla="*/ 0 h 686157"/>
                <a:gd name="connsiteX9" fmla="*/ 897442 w 1548633"/>
                <a:gd name="connsiteY9" fmla="*/ 680710 h 68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633" h="686157">
                  <a:moveTo>
                    <a:pt x="897442" y="680710"/>
                  </a:moveTo>
                  <a:cubicBezTo>
                    <a:pt x="858706" y="685890"/>
                    <a:pt x="795247" y="686157"/>
                    <a:pt x="793819" y="686157"/>
                  </a:cubicBezTo>
                  <a:lnTo>
                    <a:pt x="691713" y="686157"/>
                  </a:lnTo>
                  <a:lnTo>
                    <a:pt x="0" y="686157"/>
                  </a:lnTo>
                  <a:cubicBezTo>
                    <a:pt x="39450" y="336649"/>
                    <a:pt x="310155" y="57329"/>
                    <a:pt x="655298" y="4733"/>
                  </a:cubicBezTo>
                  <a:cubicBezTo>
                    <a:pt x="690553" y="89"/>
                    <a:pt x="735269" y="0"/>
                    <a:pt x="735269" y="0"/>
                  </a:cubicBezTo>
                  <a:lnTo>
                    <a:pt x="856921" y="0"/>
                  </a:lnTo>
                  <a:lnTo>
                    <a:pt x="856921" y="0"/>
                  </a:lnTo>
                  <a:lnTo>
                    <a:pt x="1548634" y="0"/>
                  </a:lnTo>
                  <a:cubicBezTo>
                    <a:pt x="1509273" y="348080"/>
                    <a:pt x="1240710" y="626507"/>
                    <a:pt x="897442" y="680710"/>
                  </a:cubicBezTo>
                  <a:close/>
                </a:path>
              </a:pathLst>
            </a:custGeom>
            <a:solidFill>
              <a:srgbClr val="FDC82F"/>
            </a:solidFill>
            <a:ln w="8925" cap="flat">
              <a:noFill/>
              <a:prstDash val="solid"/>
              <a:miter/>
            </a:ln>
          </p:spPr>
          <p:txBody>
            <a:bodyPr rtlCol="0" anchor="ctr"/>
            <a:lstStyle/>
            <a:p>
              <a:endParaRPr lang="en-US" dirty="0"/>
            </a:p>
          </p:txBody>
        </p:sp>
        <p:grpSp>
          <p:nvGrpSpPr>
            <p:cNvPr id="100" name="Graphic 4">
              <a:extLst>
                <a:ext uri="{FF2B5EF4-FFF2-40B4-BE49-F238E27FC236}">
                  <a16:creationId xmlns:a16="http://schemas.microsoft.com/office/drawing/2014/main" id="{443447AB-1CE5-5343-B877-E1EB66D8EFE8}"/>
                </a:ext>
              </a:extLst>
            </p:cNvPr>
            <p:cNvGrpSpPr/>
            <p:nvPr userDrawn="1"/>
          </p:nvGrpSpPr>
          <p:grpSpPr>
            <a:xfrm>
              <a:off x="9357867" y="856659"/>
              <a:ext cx="1389464" cy="628402"/>
              <a:chOff x="5481079" y="27536"/>
              <a:chExt cx="1548814" cy="700470"/>
            </a:xfrm>
            <a:solidFill>
              <a:srgbClr val="F54359"/>
            </a:solidFill>
          </p:grpSpPr>
          <p:sp>
            <p:nvSpPr>
              <p:cNvPr id="121" name="Freeform 120">
                <a:extLst>
                  <a:ext uri="{FF2B5EF4-FFF2-40B4-BE49-F238E27FC236}">
                    <a16:creationId xmlns:a16="http://schemas.microsoft.com/office/drawing/2014/main" id="{7ABD0DD8-BA96-A448-9CED-80D0576397CC}"/>
                  </a:ext>
                </a:extLst>
              </p:cNvPr>
              <p:cNvSpPr/>
              <p:nvPr/>
            </p:nvSpPr>
            <p:spPr>
              <a:xfrm>
                <a:off x="6237681" y="27536"/>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22" name="Freeform 121">
                <a:extLst>
                  <a:ext uri="{FF2B5EF4-FFF2-40B4-BE49-F238E27FC236}">
                    <a16:creationId xmlns:a16="http://schemas.microsoft.com/office/drawing/2014/main" id="{07022170-01AC-9B42-A8D8-F7AA76FD53C8}"/>
                  </a:ext>
                </a:extLst>
              </p:cNvPr>
              <p:cNvSpPr/>
              <p:nvPr/>
            </p:nvSpPr>
            <p:spPr>
              <a:xfrm>
                <a:off x="5481079" y="27536"/>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01" name="Freeform 100">
              <a:extLst>
                <a:ext uri="{FF2B5EF4-FFF2-40B4-BE49-F238E27FC236}">
                  <a16:creationId xmlns:a16="http://schemas.microsoft.com/office/drawing/2014/main" id="{34918573-5310-2146-9F4B-DA5D479F8787}"/>
                </a:ext>
              </a:extLst>
            </p:cNvPr>
            <p:cNvSpPr/>
            <p:nvPr/>
          </p:nvSpPr>
          <p:spPr>
            <a:xfrm>
              <a:off x="11691558" y="848174"/>
              <a:ext cx="625195" cy="626769"/>
            </a:xfrm>
            <a:custGeom>
              <a:avLst/>
              <a:gdLst>
                <a:gd name="connsiteX0" fmla="*/ 696581 w 696895"/>
                <a:gd name="connsiteY0" fmla="*/ 685255 h 698649"/>
                <a:gd name="connsiteX1" fmla="*/ 10401 w 696895"/>
                <a:gd name="connsiteY1" fmla="*/ 437 h 698649"/>
                <a:gd name="connsiteX2" fmla="*/ 1565 w 696895"/>
                <a:gd name="connsiteY2" fmla="*/ 1777 h 698649"/>
                <a:gd name="connsiteX3" fmla="*/ 762 w 696895"/>
                <a:gd name="connsiteY3" fmla="*/ 10081 h 698649"/>
                <a:gd name="connsiteX4" fmla="*/ 675785 w 696895"/>
                <a:gd name="connsiteY4" fmla="*/ 696953 h 698649"/>
                <a:gd name="connsiteX5" fmla="*/ 695867 w 696895"/>
                <a:gd name="connsiteY5" fmla="*/ 698649 h 698649"/>
                <a:gd name="connsiteX6" fmla="*/ 696581 w 696895"/>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5" h="698649">
                  <a:moveTo>
                    <a:pt x="696581" y="685255"/>
                  </a:moveTo>
                  <a:cubicBezTo>
                    <a:pt x="713896" y="-41086"/>
                    <a:pt x="10401" y="437"/>
                    <a:pt x="10401" y="437"/>
                  </a:cubicBezTo>
                  <a:lnTo>
                    <a:pt x="1565" y="1777"/>
                  </a:lnTo>
                  <a:lnTo>
                    <a:pt x="762" y="10081"/>
                  </a:lnTo>
                  <a:cubicBezTo>
                    <a:pt x="762" y="10081"/>
                    <a:pt x="-49934" y="644446"/>
                    <a:pt x="675785" y="696953"/>
                  </a:cubicBezTo>
                  <a:lnTo>
                    <a:pt x="695867" y="698649"/>
                  </a:lnTo>
                  <a:lnTo>
                    <a:pt x="696581" y="685255"/>
                  </a:lnTo>
                  <a:close/>
                </a:path>
              </a:pathLst>
            </a:custGeom>
            <a:solidFill>
              <a:srgbClr val="FDC82F"/>
            </a:solidFill>
            <a:ln w="8925" cap="flat">
              <a:noFill/>
              <a:prstDash val="solid"/>
              <a:miter/>
            </a:ln>
          </p:spPr>
          <p:txBody>
            <a:bodyPr rtlCol="0" anchor="ctr"/>
            <a:lstStyle/>
            <a:p>
              <a:endParaRPr lang="en-US" dirty="0"/>
            </a:p>
          </p:txBody>
        </p:sp>
        <p:sp>
          <p:nvSpPr>
            <p:cNvPr id="102" name="Freeform 101">
              <a:extLst>
                <a:ext uri="{FF2B5EF4-FFF2-40B4-BE49-F238E27FC236}">
                  <a16:creationId xmlns:a16="http://schemas.microsoft.com/office/drawing/2014/main" id="{387C1C2C-DCDB-4E44-8076-E693073F3E3D}"/>
                </a:ext>
              </a:extLst>
            </p:cNvPr>
            <p:cNvSpPr/>
            <p:nvPr userDrawn="1"/>
          </p:nvSpPr>
          <p:spPr>
            <a:xfrm>
              <a:off x="9368357" y="1641250"/>
              <a:ext cx="620546" cy="615562"/>
            </a:xfrm>
            <a:custGeom>
              <a:avLst/>
              <a:gdLst>
                <a:gd name="connsiteX0" fmla="*/ 691713 w 691713"/>
                <a:gd name="connsiteY0" fmla="*/ 0 h 686157"/>
                <a:gd name="connsiteX1" fmla="*/ 0 w 691713"/>
                <a:gd name="connsiteY1" fmla="*/ 0 h 686157"/>
                <a:gd name="connsiteX2" fmla="*/ 691713 w 691713"/>
                <a:gd name="connsiteY2" fmla="*/ 686157 h 686157"/>
                <a:gd name="connsiteX3" fmla="*/ 691713 w 691713"/>
                <a:gd name="connsiteY3" fmla="*/ 0 h 686157"/>
              </a:gdLst>
              <a:ahLst/>
              <a:cxnLst>
                <a:cxn ang="0">
                  <a:pos x="connsiteX0" y="connsiteY0"/>
                </a:cxn>
                <a:cxn ang="0">
                  <a:pos x="connsiteX1" y="connsiteY1"/>
                </a:cxn>
                <a:cxn ang="0">
                  <a:pos x="connsiteX2" y="connsiteY2"/>
                </a:cxn>
                <a:cxn ang="0">
                  <a:pos x="connsiteX3" y="connsiteY3"/>
                </a:cxn>
              </a:cxnLst>
              <a:rect l="l" t="t" r="r" b="b"/>
              <a:pathLst>
                <a:path w="691713" h="686157">
                  <a:moveTo>
                    <a:pt x="691713" y="0"/>
                  </a:moveTo>
                  <a:lnTo>
                    <a:pt x="0" y="0"/>
                  </a:lnTo>
                  <a:cubicBezTo>
                    <a:pt x="40878" y="361742"/>
                    <a:pt x="329256" y="648295"/>
                    <a:pt x="691713" y="686157"/>
                  </a:cubicBezTo>
                  <a:lnTo>
                    <a:pt x="691713" y="0"/>
                  </a:lnTo>
                  <a:close/>
                </a:path>
              </a:pathLst>
            </a:custGeom>
            <a:solidFill>
              <a:schemeClr val="tx2"/>
            </a:solidFill>
            <a:ln w="8925" cap="flat">
              <a:noFill/>
              <a:prstDash val="solid"/>
              <a:miter/>
            </a:ln>
          </p:spPr>
          <p:txBody>
            <a:bodyPr rtlCol="0" anchor="ctr"/>
            <a:lstStyle/>
            <a:p>
              <a:endParaRPr lang="en-US" dirty="0"/>
            </a:p>
          </p:txBody>
        </p:sp>
        <p:sp>
          <p:nvSpPr>
            <p:cNvPr id="103" name="Freeform 102">
              <a:extLst>
                <a:ext uri="{FF2B5EF4-FFF2-40B4-BE49-F238E27FC236}">
                  <a16:creationId xmlns:a16="http://schemas.microsoft.com/office/drawing/2014/main" id="{695814FC-C74C-6C42-982E-7D13F4BDD265}"/>
                </a:ext>
              </a:extLst>
            </p:cNvPr>
            <p:cNvSpPr/>
            <p:nvPr userDrawn="1"/>
          </p:nvSpPr>
          <p:spPr>
            <a:xfrm>
              <a:off x="10153688" y="1639248"/>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0"/>
                    <a:pt x="43913" y="302002"/>
                    <a:pt x="0" y="690533"/>
                  </a:cubicBezTo>
                  <a:close/>
                </a:path>
              </a:pathLst>
            </a:custGeom>
            <a:solidFill>
              <a:srgbClr val="FDC82F"/>
            </a:solidFill>
            <a:ln w="8925" cap="flat">
              <a:noFill/>
              <a:prstDash val="solid"/>
              <a:miter/>
            </a:ln>
          </p:spPr>
          <p:txBody>
            <a:bodyPr rtlCol="0" anchor="ctr"/>
            <a:lstStyle/>
            <a:p>
              <a:endParaRPr lang="en-US" dirty="0"/>
            </a:p>
          </p:txBody>
        </p:sp>
        <p:grpSp>
          <p:nvGrpSpPr>
            <p:cNvPr id="104" name="Graphic 4">
              <a:extLst>
                <a:ext uri="{FF2B5EF4-FFF2-40B4-BE49-F238E27FC236}">
                  <a16:creationId xmlns:a16="http://schemas.microsoft.com/office/drawing/2014/main" id="{BBF0AB99-18F8-C145-B165-64A4C7F6BDF3}"/>
                </a:ext>
              </a:extLst>
            </p:cNvPr>
            <p:cNvGrpSpPr/>
            <p:nvPr userDrawn="1"/>
          </p:nvGrpSpPr>
          <p:grpSpPr>
            <a:xfrm>
              <a:off x="10153767" y="2407097"/>
              <a:ext cx="1389384" cy="628402"/>
              <a:chOff x="6368257" y="1755787"/>
              <a:chExt cx="1548725" cy="700470"/>
            </a:xfrm>
            <a:solidFill>
              <a:srgbClr val="004438"/>
            </a:solidFill>
          </p:grpSpPr>
          <p:sp>
            <p:nvSpPr>
              <p:cNvPr id="119" name="Freeform 118">
                <a:extLst>
                  <a:ext uri="{FF2B5EF4-FFF2-40B4-BE49-F238E27FC236}">
                    <a16:creationId xmlns:a16="http://schemas.microsoft.com/office/drawing/2014/main" id="{09FB7997-BE72-1D45-A453-7B16B087F6F2}"/>
                  </a:ext>
                </a:extLst>
              </p:cNvPr>
              <p:cNvSpPr/>
              <p:nvPr/>
            </p:nvSpPr>
            <p:spPr>
              <a:xfrm>
                <a:off x="7124769" y="1755787"/>
                <a:ext cx="792213" cy="700470"/>
              </a:xfrm>
              <a:custGeom>
                <a:avLst/>
                <a:gdLst>
                  <a:gd name="connsiteX0" fmla="*/ 0 w 792213"/>
                  <a:gd name="connsiteY0" fmla="*/ 29914 h 700470"/>
                  <a:gd name="connsiteX1" fmla="*/ 782752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2" y="694640"/>
                      <a:pt x="782752" y="694640"/>
                    </a:cubicBezTo>
                    <a:lnTo>
                      <a:pt x="792034" y="692497"/>
                    </a:lnTo>
                    <a:lnTo>
                      <a:pt x="792212" y="683568"/>
                    </a:lnTo>
                    <a:cubicBezTo>
                      <a:pt x="792212" y="683568"/>
                      <a:pt x="798103" y="893"/>
                      <a:pt x="17583" y="0"/>
                    </a:cubicBezTo>
                    <a:lnTo>
                      <a:pt x="0" y="29914"/>
                    </a:lnTo>
                    <a:close/>
                  </a:path>
                </a:pathLst>
              </a:custGeom>
              <a:solidFill>
                <a:schemeClr val="tx2"/>
              </a:solidFill>
              <a:ln w="8925" cap="flat">
                <a:noFill/>
                <a:prstDash val="solid"/>
                <a:miter/>
              </a:ln>
            </p:spPr>
            <p:txBody>
              <a:bodyPr rtlCol="0" anchor="ctr"/>
              <a:lstStyle/>
              <a:p>
                <a:endParaRPr lang="en-US" dirty="0"/>
              </a:p>
            </p:txBody>
          </p:sp>
          <p:sp>
            <p:nvSpPr>
              <p:cNvPr id="120" name="Freeform 119">
                <a:extLst>
                  <a:ext uri="{FF2B5EF4-FFF2-40B4-BE49-F238E27FC236}">
                    <a16:creationId xmlns:a16="http://schemas.microsoft.com/office/drawing/2014/main" id="{D5B15B36-FF14-4E41-B1C2-D5567288E2ED}"/>
                  </a:ext>
                </a:extLst>
              </p:cNvPr>
              <p:cNvSpPr/>
              <p:nvPr/>
            </p:nvSpPr>
            <p:spPr>
              <a:xfrm>
                <a:off x="6368257" y="1755787"/>
                <a:ext cx="792213" cy="700470"/>
              </a:xfrm>
              <a:custGeom>
                <a:avLst/>
                <a:gdLst>
                  <a:gd name="connsiteX0" fmla="*/ 792213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3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3" y="29914"/>
                    </a:moveTo>
                    <a:cubicBezTo>
                      <a:pt x="755441" y="808494"/>
                      <a:pt x="9462" y="694640"/>
                      <a:pt x="9462" y="694640"/>
                    </a:cubicBezTo>
                    <a:lnTo>
                      <a:pt x="180" y="692497"/>
                    </a:lnTo>
                    <a:lnTo>
                      <a:pt x="1" y="683568"/>
                    </a:lnTo>
                    <a:cubicBezTo>
                      <a:pt x="1" y="683568"/>
                      <a:pt x="-5889" y="893"/>
                      <a:pt x="774631" y="0"/>
                    </a:cubicBezTo>
                    <a:lnTo>
                      <a:pt x="792213" y="29914"/>
                    </a:lnTo>
                    <a:close/>
                  </a:path>
                </a:pathLst>
              </a:custGeom>
              <a:solidFill>
                <a:schemeClr val="tx2"/>
              </a:solidFill>
              <a:ln w="8925" cap="flat">
                <a:noFill/>
                <a:prstDash val="solid"/>
                <a:miter/>
              </a:ln>
            </p:spPr>
            <p:txBody>
              <a:bodyPr rtlCol="0" anchor="ctr"/>
              <a:lstStyle/>
              <a:p>
                <a:endParaRPr lang="en-US" dirty="0"/>
              </a:p>
            </p:txBody>
          </p:sp>
        </p:grpSp>
        <p:sp>
          <p:nvSpPr>
            <p:cNvPr id="105" name="Freeform 104">
              <a:extLst>
                <a:ext uri="{FF2B5EF4-FFF2-40B4-BE49-F238E27FC236}">
                  <a16:creationId xmlns:a16="http://schemas.microsoft.com/office/drawing/2014/main" id="{6DF60029-76B6-1542-9CC9-EA51AFD1BD87}"/>
                </a:ext>
              </a:extLst>
            </p:cNvPr>
            <p:cNvSpPr/>
            <p:nvPr/>
          </p:nvSpPr>
          <p:spPr>
            <a:xfrm>
              <a:off x="10153688" y="4738446"/>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89"/>
                    <a:pt x="43913" y="302002"/>
                    <a:pt x="0" y="690533"/>
                  </a:cubicBezTo>
                  <a:close/>
                </a:path>
              </a:pathLst>
            </a:custGeom>
            <a:solidFill>
              <a:srgbClr val="004438"/>
            </a:solidFill>
            <a:ln w="8925" cap="flat">
              <a:noFill/>
              <a:prstDash val="solid"/>
              <a:miter/>
            </a:ln>
          </p:spPr>
          <p:txBody>
            <a:bodyPr rtlCol="0" anchor="ctr"/>
            <a:lstStyle/>
            <a:p>
              <a:endParaRPr lang="en-US" dirty="0"/>
            </a:p>
          </p:txBody>
        </p:sp>
        <p:sp>
          <p:nvSpPr>
            <p:cNvPr id="106" name="Freeform 105">
              <a:extLst>
                <a:ext uri="{FF2B5EF4-FFF2-40B4-BE49-F238E27FC236}">
                  <a16:creationId xmlns:a16="http://schemas.microsoft.com/office/drawing/2014/main" id="{C81E85D4-A609-814B-BC80-72F90B9FA21C}"/>
                </a:ext>
              </a:extLst>
            </p:cNvPr>
            <p:cNvSpPr/>
            <p:nvPr/>
          </p:nvSpPr>
          <p:spPr>
            <a:xfrm>
              <a:off x="11701531" y="3957138"/>
              <a:ext cx="1387540" cy="619487"/>
            </a:xfrm>
            <a:custGeom>
              <a:avLst/>
              <a:gdLst>
                <a:gd name="connsiteX0" fmla="*/ 1546670 w 1546670"/>
                <a:gd name="connsiteY0" fmla="*/ 0 h 690532"/>
                <a:gd name="connsiteX1" fmla="*/ 0 w 1546670"/>
                <a:gd name="connsiteY1" fmla="*/ 0 h 690532"/>
                <a:gd name="connsiteX2" fmla="*/ 773379 w 1546670"/>
                <a:gd name="connsiteY2" fmla="*/ 690533 h 690532"/>
                <a:gd name="connsiteX3" fmla="*/ 1546670 w 1546670"/>
                <a:gd name="connsiteY3" fmla="*/ 0 h 690532"/>
              </a:gdLst>
              <a:ahLst/>
              <a:cxnLst>
                <a:cxn ang="0">
                  <a:pos x="connsiteX0" y="connsiteY0"/>
                </a:cxn>
                <a:cxn ang="0">
                  <a:pos x="connsiteX1" y="connsiteY1"/>
                </a:cxn>
                <a:cxn ang="0">
                  <a:pos x="connsiteX2" y="connsiteY2"/>
                </a:cxn>
                <a:cxn ang="0">
                  <a:pos x="connsiteX3" y="connsiteY3"/>
                </a:cxn>
              </a:cxnLst>
              <a:rect l="l" t="t" r="r" b="b"/>
              <a:pathLst>
                <a:path w="1546670" h="690532">
                  <a:moveTo>
                    <a:pt x="1546670" y="0"/>
                  </a:moveTo>
                  <a:lnTo>
                    <a:pt x="0" y="0"/>
                  </a:lnTo>
                  <a:cubicBezTo>
                    <a:pt x="43912" y="388531"/>
                    <a:pt x="373257" y="690533"/>
                    <a:pt x="773379" y="690533"/>
                  </a:cubicBezTo>
                  <a:cubicBezTo>
                    <a:pt x="1173413" y="690533"/>
                    <a:pt x="1502758" y="388531"/>
                    <a:pt x="1546670" y="0"/>
                  </a:cubicBezTo>
                  <a:close/>
                </a:path>
              </a:pathLst>
            </a:custGeom>
            <a:solidFill>
              <a:srgbClr val="FDC82F"/>
            </a:solidFill>
            <a:ln w="8925" cap="flat">
              <a:noFill/>
              <a:prstDash val="solid"/>
              <a:miter/>
            </a:ln>
          </p:spPr>
          <p:txBody>
            <a:bodyPr rtlCol="0" anchor="ctr"/>
            <a:lstStyle/>
            <a:p>
              <a:endParaRPr lang="en-US" dirty="0"/>
            </a:p>
          </p:txBody>
        </p:sp>
        <p:sp>
          <p:nvSpPr>
            <p:cNvPr id="107" name="Freeform 106">
              <a:extLst>
                <a:ext uri="{FF2B5EF4-FFF2-40B4-BE49-F238E27FC236}">
                  <a16:creationId xmlns:a16="http://schemas.microsoft.com/office/drawing/2014/main" id="{DB4E0FF5-3854-4546-B09B-C38B0013CACA}"/>
                </a:ext>
              </a:extLst>
            </p:cNvPr>
            <p:cNvSpPr/>
            <p:nvPr userDrawn="1"/>
          </p:nvSpPr>
          <p:spPr>
            <a:xfrm>
              <a:off x="10147843" y="3190009"/>
              <a:ext cx="619184" cy="1388218"/>
            </a:xfrm>
            <a:custGeom>
              <a:avLst/>
              <a:gdLst>
                <a:gd name="connsiteX0" fmla="*/ 690196 w 690195"/>
                <a:gd name="connsiteY0" fmla="*/ 1547426 h 1547425"/>
                <a:gd name="connsiteX1" fmla="*/ 690196 w 690195"/>
                <a:gd name="connsiteY1" fmla="*/ 0 h 1547425"/>
                <a:gd name="connsiteX2" fmla="*/ 0 w 690195"/>
                <a:gd name="connsiteY2" fmla="*/ 773757 h 1547425"/>
                <a:gd name="connsiteX3" fmla="*/ 690196 w 690195"/>
                <a:gd name="connsiteY3" fmla="*/ 1547426 h 1547425"/>
              </a:gdLst>
              <a:ahLst/>
              <a:cxnLst>
                <a:cxn ang="0">
                  <a:pos x="connsiteX0" y="connsiteY0"/>
                </a:cxn>
                <a:cxn ang="0">
                  <a:pos x="connsiteX1" y="connsiteY1"/>
                </a:cxn>
                <a:cxn ang="0">
                  <a:pos x="connsiteX2" y="connsiteY2"/>
                </a:cxn>
                <a:cxn ang="0">
                  <a:pos x="connsiteX3" y="connsiteY3"/>
                </a:cxn>
              </a:cxnLst>
              <a:rect l="l" t="t" r="r" b="b"/>
              <a:pathLst>
                <a:path w="690195" h="1547425">
                  <a:moveTo>
                    <a:pt x="690196" y="1547426"/>
                  </a:moveTo>
                  <a:lnTo>
                    <a:pt x="690196" y="0"/>
                  </a:lnTo>
                  <a:cubicBezTo>
                    <a:pt x="301854" y="43934"/>
                    <a:pt x="0" y="373440"/>
                    <a:pt x="0" y="773757"/>
                  </a:cubicBezTo>
                  <a:cubicBezTo>
                    <a:pt x="89" y="1173986"/>
                    <a:pt x="301854" y="1503581"/>
                    <a:pt x="690196" y="1547426"/>
                  </a:cubicBezTo>
                  <a:close/>
                </a:path>
              </a:pathLst>
            </a:custGeom>
            <a:solidFill>
              <a:srgbClr val="004438"/>
            </a:solidFill>
            <a:ln w="89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37F39B11-13C4-DD48-9895-D356427E0051}"/>
                </a:ext>
              </a:extLst>
            </p:cNvPr>
            <p:cNvSpPr/>
            <p:nvPr/>
          </p:nvSpPr>
          <p:spPr>
            <a:xfrm>
              <a:off x="11696164" y="3193190"/>
              <a:ext cx="710706" cy="628402"/>
            </a:xfrm>
            <a:custGeom>
              <a:avLst/>
              <a:gdLst>
                <a:gd name="connsiteX0" fmla="*/ 792214 w 792213"/>
                <a:gd name="connsiteY0" fmla="*/ 670556 h 700470"/>
                <a:gd name="connsiteX1" fmla="*/ 9463 w 792213"/>
                <a:gd name="connsiteY1" fmla="*/ 5830 h 700470"/>
                <a:gd name="connsiteX2" fmla="*/ 180 w 792213"/>
                <a:gd name="connsiteY2" fmla="*/ 7973 h 700470"/>
                <a:gd name="connsiteX3" fmla="*/ 1 w 792213"/>
                <a:gd name="connsiteY3" fmla="*/ 16903 h 700470"/>
                <a:gd name="connsiteX4" fmla="*/ 774631 w 792213"/>
                <a:gd name="connsiteY4" fmla="*/ 700470 h 700470"/>
                <a:gd name="connsiteX5" fmla="*/ 792214 w 792213"/>
                <a:gd name="connsiteY5" fmla="*/ 670556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670556"/>
                  </a:moveTo>
                  <a:cubicBezTo>
                    <a:pt x="755441" y="-108024"/>
                    <a:pt x="9463" y="5830"/>
                    <a:pt x="9463" y="5830"/>
                  </a:cubicBezTo>
                  <a:lnTo>
                    <a:pt x="180" y="7973"/>
                  </a:lnTo>
                  <a:lnTo>
                    <a:pt x="1" y="16903"/>
                  </a:lnTo>
                  <a:cubicBezTo>
                    <a:pt x="1" y="16903"/>
                    <a:pt x="-5889" y="699577"/>
                    <a:pt x="774631" y="700470"/>
                  </a:cubicBezTo>
                  <a:lnTo>
                    <a:pt x="792214" y="670556"/>
                  </a:lnTo>
                  <a:close/>
                </a:path>
              </a:pathLst>
            </a:custGeom>
            <a:solidFill>
              <a:srgbClr val="004438"/>
            </a:solidFill>
            <a:ln w="8925" cap="flat">
              <a:noFill/>
              <a:prstDash val="solid"/>
              <a:miter/>
            </a:ln>
          </p:spPr>
          <p:txBody>
            <a:bodyPr rtlCol="0" anchor="ctr"/>
            <a:lstStyle/>
            <a:p>
              <a:endParaRPr lang="en-US" dirty="0"/>
            </a:p>
          </p:txBody>
        </p:sp>
        <p:grpSp>
          <p:nvGrpSpPr>
            <p:cNvPr id="109" name="Graphic 4">
              <a:extLst>
                <a:ext uri="{FF2B5EF4-FFF2-40B4-BE49-F238E27FC236}">
                  <a16:creationId xmlns:a16="http://schemas.microsoft.com/office/drawing/2014/main" id="{2F913551-E667-4A45-AE70-071D6A0161EE}"/>
                </a:ext>
              </a:extLst>
            </p:cNvPr>
            <p:cNvGrpSpPr/>
            <p:nvPr userDrawn="1"/>
          </p:nvGrpSpPr>
          <p:grpSpPr>
            <a:xfrm>
              <a:off x="7816190" y="5499486"/>
              <a:ext cx="1389384" cy="628402"/>
              <a:chOff x="3762596" y="5202825"/>
              <a:chExt cx="1548725" cy="700470"/>
            </a:xfrm>
            <a:solidFill>
              <a:srgbClr val="F54359"/>
            </a:solidFill>
          </p:grpSpPr>
          <p:sp>
            <p:nvSpPr>
              <p:cNvPr id="117" name="Freeform 116">
                <a:extLst>
                  <a:ext uri="{FF2B5EF4-FFF2-40B4-BE49-F238E27FC236}">
                    <a16:creationId xmlns:a16="http://schemas.microsoft.com/office/drawing/2014/main" id="{B9A98AAD-8F42-C94F-9253-2F095B4473DD}"/>
                  </a:ext>
                </a:extLst>
              </p:cNvPr>
              <p:cNvSpPr/>
              <p:nvPr/>
            </p:nvSpPr>
            <p:spPr>
              <a:xfrm>
                <a:off x="4519109" y="5202825"/>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18" name="Freeform 117">
                <a:extLst>
                  <a:ext uri="{FF2B5EF4-FFF2-40B4-BE49-F238E27FC236}">
                    <a16:creationId xmlns:a16="http://schemas.microsoft.com/office/drawing/2014/main" id="{E398850B-E345-AB4C-864F-766233D43898}"/>
                  </a:ext>
                </a:extLst>
              </p:cNvPr>
              <p:cNvSpPr/>
              <p:nvPr/>
            </p:nvSpPr>
            <p:spPr>
              <a:xfrm>
                <a:off x="3762596" y="5202825"/>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10" name="Freeform 109">
              <a:extLst>
                <a:ext uri="{FF2B5EF4-FFF2-40B4-BE49-F238E27FC236}">
                  <a16:creationId xmlns:a16="http://schemas.microsoft.com/office/drawing/2014/main" id="{C6887398-7D3A-C341-B4F6-678E3E23A332}"/>
                </a:ext>
              </a:extLst>
            </p:cNvPr>
            <p:cNvSpPr/>
            <p:nvPr/>
          </p:nvSpPr>
          <p:spPr>
            <a:xfrm>
              <a:off x="11701528" y="5499486"/>
              <a:ext cx="710706" cy="628402"/>
            </a:xfrm>
            <a:custGeom>
              <a:avLst/>
              <a:gdLst>
                <a:gd name="connsiteX0" fmla="*/ 792214 w 792213"/>
                <a:gd name="connsiteY0" fmla="*/ 29914 h 700470"/>
                <a:gd name="connsiteX1" fmla="*/ 9462 w 792213"/>
                <a:gd name="connsiteY1" fmla="*/ 694640 h 700470"/>
                <a:gd name="connsiteX2" fmla="*/ 179 w 792213"/>
                <a:gd name="connsiteY2" fmla="*/ 692497 h 700470"/>
                <a:gd name="connsiteX3" fmla="*/ 1 w 792213"/>
                <a:gd name="connsiteY3" fmla="*/ 683568 h 700470"/>
                <a:gd name="connsiteX4" fmla="*/ 774630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79" y="692497"/>
                  </a:lnTo>
                  <a:lnTo>
                    <a:pt x="1" y="683568"/>
                  </a:lnTo>
                  <a:cubicBezTo>
                    <a:pt x="1" y="683568"/>
                    <a:pt x="-5890" y="893"/>
                    <a:pt x="774630"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nvGrpSpPr>
            <p:cNvPr id="111" name="Graphic 4">
              <a:extLst>
                <a:ext uri="{FF2B5EF4-FFF2-40B4-BE49-F238E27FC236}">
                  <a16:creationId xmlns:a16="http://schemas.microsoft.com/office/drawing/2014/main" id="{CB2F900B-54D9-014C-95E3-498FF4D1F0C8}"/>
                </a:ext>
              </a:extLst>
            </p:cNvPr>
            <p:cNvGrpSpPr/>
            <p:nvPr/>
          </p:nvGrpSpPr>
          <p:grpSpPr>
            <a:xfrm>
              <a:off x="11699689" y="4724908"/>
              <a:ext cx="610056" cy="621890"/>
              <a:chOff x="8091472" y="4339414"/>
              <a:chExt cx="680020" cy="693211"/>
            </a:xfrm>
            <a:solidFill>
              <a:srgbClr val="004438"/>
            </a:solidFill>
          </p:grpSpPr>
          <p:sp>
            <p:nvSpPr>
              <p:cNvPr id="115" name="Freeform 114">
                <a:extLst>
                  <a:ext uri="{FF2B5EF4-FFF2-40B4-BE49-F238E27FC236}">
                    <a16:creationId xmlns:a16="http://schemas.microsoft.com/office/drawing/2014/main" id="{01487961-2315-5644-85D9-8BFB94C624E4}"/>
                  </a:ext>
                </a:extLst>
              </p:cNvPr>
              <p:cNvSpPr/>
              <p:nvPr/>
            </p:nvSpPr>
            <p:spPr>
              <a:xfrm>
                <a:off x="8091472" y="4339414"/>
                <a:ext cx="358620" cy="693211"/>
              </a:xfrm>
              <a:custGeom>
                <a:avLst/>
                <a:gdLst>
                  <a:gd name="connsiteX0" fmla="*/ 2856 w 358620"/>
                  <a:gd name="connsiteY0" fmla="*/ 401747 h 693211"/>
                  <a:gd name="connsiteX1" fmla="*/ 0 w 358620"/>
                  <a:gd name="connsiteY1" fmla="*/ 355312 h 693211"/>
                  <a:gd name="connsiteX2" fmla="*/ 0 w 358620"/>
                  <a:gd name="connsiteY2" fmla="*/ 309592 h 693211"/>
                  <a:gd name="connsiteX3" fmla="*/ 0 w 358620"/>
                  <a:gd name="connsiteY3" fmla="*/ 0 h 693211"/>
                  <a:gd name="connsiteX4" fmla="*/ 356121 w 358620"/>
                  <a:gd name="connsiteY4" fmla="*/ 293340 h 693211"/>
                  <a:gd name="connsiteX5" fmla="*/ 358620 w 358620"/>
                  <a:gd name="connsiteY5" fmla="*/ 329148 h 693211"/>
                  <a:gd name="connsiteX6" fmla="*/ 358620 w 358620"/>
                  <a:gd name="connsiteY6" fmla="*/ 383620 h 693211"/>
                  <a:gd name="connsiteX7" fmla="*/ 358620 w 358620"/>
                  <a:gd name="connsiteY7" fmla="*/ 383620 h 693211"/>
                  <a:gd name="connsiteX8" fmla="*/ 358620 w 358620"/>
                  <a:gd name="connsiteY8" fmla="*/ 693212 h 693211"/>
                  <a:gd name="connsiteX9" fmla="*/ 2856 w 358620"/>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20"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150" y="555427"/>
                      <a:pt x="2856" y="401747"/>
                    </a:cubicBezTo>
                    <a:close/>
                  </a:path>
                </a:pathLst>
              </a:custGeom>
              <a:solidFill>
                <a:schemeClr val="tx2"/>
              </a:solidFill>
              <a:ln w="8925" cap="flat">
                <a:noFill/>
                <a:prstDash val="solid"/>
                <a:miter/>
              </a:ln>
            </p:spPr>
            <p:txBody>
              <a:bodyPr rtlCol="0" anchor="ctr"/>
              <a:lstStyle/>
              <a:p>
                <a:endParaRPr lang="en-US" dirty="0"/>
              </a:p>
            </p:txBody>
          </p:sp>
          <p:sp>
            <p:nvSpPr>
              <p:cNvPr id="116" name="Freeform 115">
                <a:extLst>
                  <a:ext uri="{FF2B5EF4-FFF2-40B4-BE49-F238E27FC236}">
                    <a16:creationId xmlns:a16="http://schemas.microsoft.com/office/drawing/2014/main" id="{BE97BD38-CBE5-8D4B-96EB-7A776078A55A}"/>
                  </a:ext>
                </a:extLst>
              </p:cNvPr>
              <p:cNvSpPr/>
              <p:nvPr/>
            </p:nvSpPr>
            <p:spPr>
              <a:xfrm>
                <a:off x="8412873" y="4339414"/>
                <a:ext cx="358619" cy="693211"/>
              </a:xfrm>
              <a:custGeom>
                <a:avLst/>
                <a:gdLst>
                  <a:gd name="connsiteX0" fmla="*/ 2856 w 358619"/>
                  <a:gd name="connsiteY0" fmla="*/ 401747 h 693211"/>
                  <a:gd name="connsiteX1" fmla="*/ 0 w 358619"/>
                  <a:gd name="connsiteY1" fmla="*/ 355312 h 693211"/>
                  <a:gd name="connsiteX2" fmla="*/ 0 w 358619"/>
                  <a:gd name="connsiteY2" fmla="*/ 309592 h 693211"/>
                  <a:gd name="connsiteX3" fmla="*/ 0 w 358619"/>
                  <a:gd name="connsiteY3" fmla="*/ 0 h 693211"/>
                  <a:gd name="connsiteX4" fmla="*/ 356121 w 358619"/>
                  <a:gd name="connsiteY4" fmla="*/ 293340 h 693211"/>
                  <a:gd name="connsiteX5" fmla="*/ 358620 w 358619"/>
                  <a:gd name="connsiteY5" fmla="*/ 329148 h 693211"/>
                  <a:gd name="connsiteX6" fmla="*/ 358620 w 358619"/>
                  <a:gd name="connsiteY6" fmla="*/ 383620 h 693211"/>
                  <a:gd name="connsiteX7" fmla="*/ 358620 w 358619"/>
                  <a:gd name="connsiteY7" fmla="*/ 383620 h 693211"/>
                  <a:gd name="connsiteX8" fmla="*/ 358620 w 358619"/>
                  <a:gd name="connsiteY8" fmla="*/ 693212 h 693211"/>
                  <a:gd name="connsiteX9" fmla="*/ 2856 w 358619"/>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19"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239" y="555427"/>
                      <a:pt x="2856" y="401747"/>
                    </a:cubicBezTo>
                    <a:close/>
                  </a:path>
                </a:pathLst>
              </a:custGeom>
              <a:solidFill>
                <a:schemeClr val="tx2"/>
              </a:solidFill>
              <a:ln w="8925" cap="flat">
                <a:noFill/>
                <a:prstDash val="solid"/>
                <a:miter/>
              </a:ln>
            </p:spPr>
            <p:txBody>
              <a:bodyPr rtlCol="0" anchor="ctr"/>
              <a:lstStyle/>
              <a:p>
                <a:endParaRPr lang="en-US" dirty="0"/>
              </a:p>
            </p:txBody>
          </p:sp>
        </p:grpSp>
        <p:sp>
          <p:nvSpPr>
            <p:cNvPr id="112" name="Freeform 111">
              <a:extLst>
                <a:ext uri="{FF2B5EF4-FFF2-40B4-BE49-F238E27FC236}">
                  <a16:creationId xmlns:a16="http://schemas.microsoft.com/office/drawing/2014/main" id="{148F2FA5-03FC-594E-936D-E0FADFFA3B0C}"/>
                </a:ext>
              </a:extLst>
            </p:cNvPr>
            <p:cNvSpPr/>
            <p:nvPr userDrawn="1"/>
          </p:nvSpPr>
          <p:spPr>
            <a:xfrm>
              <a:off x="9347260" y="3961274"/>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bg1"/>
            </a:solidFill>
            <a:ln w="8925" cap="flat">
              <a:noFill/>
              <a:prstDash val="solid"/>
              <a:miter/>
            </a:ln>
          </p:spPr>
          <p:txBody>
            <a:bodyPr rtlCol="0" anchor="ctr"/>
            <a:lstStyle/>
            <a:p>
              <a:endParaRPr lang="en-US" dirty="0"/>
            </a:p>
          </p:txBody>
        </p:sp>
        <p:sp>
          <p:nvSpPr>
            <p:cNvPr id="113" name="Freeform 112">
              <a:extLst>
                <a:ext uri="{FF2B5EF4-FFF2-40B4-BE49-F238E27FC236}">
                  <a16:creationId xmlns:a16="http://schemas.microsoft.com/office/drawing/2014/main" id="{F7E9562C-24E6-5041-9C5D-FA834B71D6E5}"/>
                </a:ext>
              </a:extLst>
            </p:cNvPr>
            <p:cNvSpPr/>
            <p:nvPr userDrawn="1"/>
          </p:nvSpPr>
          <p:spPr>
            <a:xfrm>
              <a:off x="11670142" y="1616416"/>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3"/>
            </a:solidFill>
            <a:ln w="8925" cap="flat">
              <a:noFill/>
              <a:prstDash val="solid"/>
              <a:miter/>
            </a:ln>
          </p:spPr>
          <p:txBody>
            <a:bodyPr rtlCol="0" anchor="ctr"/>
            <a:lstStyle/>
            <a:p>
              <a:endParaRPr lang="en-US" dirty="0"/>
            </a:p>
          </p:txBody>
        </p:sp>
        <p:sp>
          <p:nvSpPr>
            <p:cNvPr id="114" name="Freeform 113">
              <a:extLst>
                <a:ext uri="{FF2B5EF4-FFF2-40B4-BE49-F238E27FC236}">
                  <a16:creationId xmlns:a16="http://schemas.microsoft.com/office/drawing/2014/main" id="{8C83957F-5932-1D48-907D-A9E17827EA0F}"/>
                </a:ext>
              </a:extLst>
            </p:cNvPr>
            <p:cNvSpPr/>
            <p:nvPr userDrawn="1"/>
          </p:nvSpPr>
          <p:spPr>
            <a:xfrm>
              <a:off x="10901625" y="82174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4"/>
            </a:solidFill>
            <a:ln w="89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2416690401"/>
      </p:ext>
    </p:extLst>
  </p:cSld>
  <p:clrMapOvr>
    <a:masterClrMapping/>
  </p:clrMapOvr>
  <p:transition spd="slow">
    <p:wip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_Content_Slide_1">
    <p:bg>
      <p:bgPr>
        <a:solidFill>
          <a:schemeClr val="bg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4" y="491690"/>
            <a:ext cx="7260497"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7619" y="5768085"/>
            <a:ext cx="12222480" cy="1105154"/>
          </a:xfrm>
          <a:custGeom>
            <a:avLst/>
            <a:gdLst>
              <a:gd name="connsiteX0" fmla="*/ 0 w 12192000"/>
              <a:gd name="connsiteY0" fmla="*/ 0 h 711200"/>
              <a:gd name="connsiteX1" fmla="*/ 12192000 w 12192000"/>
              <a:gd name="connsiteY1" fmla="*/ 0 h 711200"/>
              <a:gd name="connsiteX2" fmla="*/ 12192000 w 12192000"/>
              <a:gd name="connsiteY2" fmla="*/ 711200 h 711200"/>
              <a:gd name="connsiteX3" fmla="*/ 0 w 12192000"/>
              <a:gd name="connsiteY3" fmla="*/ 711200 h 711200"/>
              <a:gd name="connsiteX4" fmla="*/ 0 w 12192000"/>
              <a:gd name="connsiteY4" fmla="*/ 0 h 711200"/>
              <a:gd name="connsiteX0" fmla="*/ 0 w 12192000"/>
              <a:gd name="connsiteY0" fmla="*/ 1337188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0 w 12192000"/>
              <a:gd name="connsiteY4" fmla="*/ 1337188 h 2048388"/>
              <a:gd name="connsiteX0" fmla="*/ 9832 w 12192000"/>
              <a:gd name="connsiteY0" fmla="*/ 816079 h 2048388"/>
              <a:gd name="connsiteX1" fmla="*/ 12172335 w 12192000"/>
              <a:gd name="connsiteY1" fmla="*/ 0 h 2048388"/>
              <a:gd name="connsiteX2" fmla="*/ 12192000 w 12192000"/>
              <a:gd name="connsiteY2" fmla="*/ 2048388 h 2048388"/>
              <a:gd name="connsiteX3" fmla="*/ 0 w 12192000"/>
              <a:gd name="connsiteY3" fmla="*/ 2048388 h 2048388"/>
              <a:gd name="connsiteX4" fmla="*/ 9832 w 12192000"/>
              <a:gd name="connsiteY4" fmla="*/ 816079 h 2048388"/>
              <a:gd name="connsiteX0" fmla="*/ 9832 w 12192000"/>
              <a:gd name="connsiteY0" fmla="*/ 540775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540775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9832 w 12192000"/>
              <a:gd name="connsiteY0" fmla="*/ 737420 h 1773084"/>
              <a:gd name="connsiteX1" fmla="*/ 12103509 w 12192000"/>
              <a:gd name="connsiteY1" fmla="*/ 0 h 1773084"/>
              <a:gd name="connsiteX2" fmla="*/ 12192000 w 12192000"/>
              <a:gd name="connsiteY2" fmla="*/ 1773084 h 1773084"/>
              <a:gd name="connsiteX3" fmla="*/ 0 w 12192000"/>
              <a:gd name="connsiteY3" fmla="*/ 1773084 h 1773084"/>
              <a:gd name="connsiteX4" fmla="*/ 9832 w 12192000"/>
              <a:gd name="connsiteY4" fmla="*/ 737420 h 1773084"/>
              <a:gd name="connsiteX0" fmla="*/ 0 w 12197408"/>
              <a:gd name="connsiteY0" fmla="*/ 737420 h 1773084"/>
              <a:gd name="connsiteX1" fmla="*/ 12108917 w 12197408"/>
              <a:gd name="connsiteY1" fmla="*/ 0 h 1773084"/>
              <a:gd name="connsiteX2" fmla="*/ 12197408 w 12197408"/>
              <a:gd name="connsiteY2" fmla="*/ 1773084 h 1773084"/>
              <a:gd name="connsiteX3" fmla="*/ 5408 w 12197408"/>
              <a:gd name="connsiteY3" fmla="*/ 1773084 h 1773084"/>
              <a:gd name="connsiteX4" fmla="*/ 0 w 12197408"/>
              <a:gd name="connsiteY4" fmla="*/ 737420 h 1773084"/>
              <a:gd name="connsiteX0" fmla="*/ 2212 w 12199620"/>
              <a:gd name="connsiteY0" fmla="*/ 737420 h 1788324"/>
              <a:gd name="connsiteX1" fmla="*/ 12111129 w 12199620"/>
              <a:gd name="connsiteY1" fmla="*/ 0 h 1788324"/>
              <a:gd name="connsiteX2" fmla="*/ 12199620 w 12199620"/>
              <a:gd name="connsiteY2" fmla="*/ 1773084 h 1788324"/>
              <a:gd name="connsiteX3" fmla="*/ 0 w 12199620"/>
              <a:gd name="connsiteY3" fmla="*/ 1788324 h 1788324"/>
              <a:gd name="connsiteX4" fmla="*/ 2212 w 12199620"/>
              <a:gd name="connsiteY4" fmla="*/ 737420 h 1788324"/>
              <a:gd name="connsiteX0" fmla="*/ 2212 w 12210189"/>
              <a:gd name="connsiteY0" fmla="*/ 722180 h 1773084"/>
              <a:gd name="connsiteX1" fmla="*/ 12210189 w 12210189"/>
              <a:gd name="connsiteY1" fmla="*/ 0 h 1773084"/>
              <a:gd name="connsiteX2" fmla="*/ 12199620 w 12210189"/>
              <a:gd name="connsiteY2" fmla="*/ 1757844 h 1773084"/>
              <a:gd name="connsiteX3" fmla="*/ 0 w 12210189"/>
              <a:gd name="connsiteY3" fmla="*/ 1773084 h 1773084"/>
              <a:gd name="connsiteX4" fmla="*/ 2212 w 12210189"/>
              <a:gd name="connsiteY4" fmla="*/ 722180 h 1773084"/>
              <a:gd name="connsiteX0" fmla="*/ 2212 w 12222480"/>
              <a:gd name="connsiteY0" fmla="*/ 722180 h 1773084"/>
              <a:gd name="connsiteX1" fmla="*/ 12210189 w 12222480"/>
              <a:gd name="connsiteY1" fmla="*/ 0 h 1773084"/>
              <a:gd name="connsiteX2" fmla="*/ 12222480 w 12222480"/>
              <a:gd name="connsiteY2" fmla="*/ 1765464 h 1773084"/>
              <a:gd name="connsiteX3" fmla="*/ 0 w 12222480"/>
              <a:gd name="connsiteY3" fmla="*/ 1773084 h 1773084"/>
              <a:gd name="connsiteX4" fmla="*/ 2212 w 12222480"/>
              <a:gd name="connsiteY4" fmla="*/ 722180 h 1773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2480" h="1773084">
                <a:moveTo>
                  <a:pt x="2212" y="722180"/>
                </a:moveTo>
                <a:lnTo>
                  <a:pt x="12210189" y="0"/>
                </a:lnTo>
                <a:lnTo>
                  <a:pt x="12222480" y="1765464"/>
                </a:lnTo>
                <a:lnTo>
                  <a:pt x="0" y="1773084"/>
                </a:lnTo>
                <a:cubicBezTo>
                  <a:pt x="3277" y="1362314"/>
                  <a:pt x="8767" y="729828"/>
                  <a:pt x="2212" y="7221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8" y="631391"/>
            <a:ext cx="6881859"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7" name="Freeform 6">
            <a:extLst>
              <a:ext uri="{FF2B5EF4-FFF2-40B4-BE49-F238E27FC236}">
                <a16:creationId xmlns:a16="http://schemas.microsoft.com/office/drawing/2014/main" id="{04CAB6F9-AA9F-F449-A5E3-4CD62D41D126}"/>
              </a:ext>
            </a:extLst>
          </p:cNvPr>
          <p:cNvSpPr/>
          <p:nvPr/>
        </p:nvSpPr>
        <p:spPr>
          <a:xfrm>
            <a:off x="6111590" y="-672448"/>
            <a:ext cx="10568830" cy="7406399"/>
          </a:xfrm>
          <a:custGeom>
            <a:avLst/>
            <a:gdLst>
              <a:gd name="connsiteX0" fmla="*/ 0 w 8625170"/>
              <a:gd name="connsiteY0" fmla="*/ 0 h 6044326"/>
              <a:gd name="connsiteX1" fmla="*/ 8625171 w 8625170"/>
              <a:gd name="connsiteY1" fmla="*/ 0 h 6044326"/>
              <a:gd name="connsiteX2" fmla="*/ 8625171 w 8625170"/>
              <a:gd name="connsiteY2" fmla="*/ 6044327 h 6044326"/>
              <a:gd name="connsiteX3" fmla="*/ 0 w 8625170"/>
              <a:gd name="connsiteY3" fmla="*/ 6044327 h 6044326"/>
            </a:gdLst>
            <a:ahLst/>
            <a:cxnLst>
              <a:cxn ang="0">
                <a:pos x="connsiteX0" y="connsiteY0"/>
              </a:cxn>
              <a:cxn ang="0">
                <a:pos x="connsiteX1" y="connsiteY1"/>
              </a:cxn>
              <a:cxn ang="0">
                <a:pos x="connsiteX2" y="connsiteY2"/>
              </a:cxn>
              <a:cxn ang="0">
                <a:pos x="connsiteX3" y="connsiteY3"/>
              </a:cxn>
            </a:cxnLst>
            <a:rect l="l" t="t" r="r" b="b"/>
            <a:pathLst>
              <a:path w="8625170" h="6044326">
                <a:moveTo>
                  <a:pt x="0" y="0"/>
                </a:moveTo>
                <a:lnTo>
                  <a:pt x="8625171" y="0"/>
                </a:lnTo>
                <a:lnTo>
                  <a:pt x="8625171" y="6044327"/>
                </a:lnTo>
                <a:lnTo>
                  <a:pt x="0" y="6044327"/>
                </a:lnTo>
                <a:close/>
              </a:path>
            </a:pathLst>
          </a:custGeom>
          <a:noFill/>
          <a:ln w="8925" cap="flat">
            <a:noFill/>
            <a:prstDash val="solid"/>
            <a:miter/>
          </a:ln>
        </p:spPr>
        <p:txBody>
          <a:bodyPr rtlCol="0" anchor="ctr"/>
          <a:lstStyle/>
          <a:p>
            <a:endParaRPr lang="en-US" dirty="0"/>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1" y="1473945"/>
            <a:ext cx="8428551" cy="3805978"/>
          </a:xfrm>
        </p:spPr>
        <p:txBody>
          <a:bodyPr>
            <a:normAutofit/>
          </a:bodyPr>
          <a:lstStyle>
            <a:lvl1pPr marL="0" indent="0">
              <a:lnSpc>
                <a:spcPct val="100000"/>
              </a:lnSpc>
              <a:spcBef>
                <a:spcPts val="0"/>
              </a:spcBef>
              <a:buNone/>
              <a:defRPr sz="2300" b="0" i="0">
                <a:solidFill>
                  <a:schemeClr val="accent6"/>
                </a:solidFill>
                <a:latin typeface="Gilroy" pitchFamily="2" charset="77"/>
              </a:defRPr>
            </a:lvl1pPr>
            <a:lvl2pPr marL="274320" indent="-228600">
              <a:lnSpc>
                <a:spcPct val="100000"/>
              </a:lnSpc>
              <a:spcBef>
                <a:spcPts val="600"/>
              </a:spcBef>
              <a:buFont typeface="Apple Symbols" panose="02000000000000000000" pitchFamily="2" charset="-79"/>
              <a:buChar char="⋅"/>
              <a:defRPr sz="2000" b="0" i="0">
                <a:solidFill>
                  <a:schemeClr val="accent6"/>
                </a:solidFill>
                <a:latin typeface="Gilroy" pitchFamily="2" charset="77"/>
              </a:defRPr>
            </a:lvl2pPr>
          </a:lstStyle>
          <a:p>
            <a:pPr lvl="0"/>
            <a:r>
              <a:rPr lang="en-US"/>
              <a:t>Click to edit Master text styles</a:t>
            </a:r>
          </a:p>
          <a:p>
            <a:pPr lvl="1"/>
            <a:r>
              <a:rPr lang="en-US"/>
              <a:t>Second level</a:t>
            </a:r>
          </a:p>
        </p:txBody>
      </p:sp>
      <p:sp>
        <p:nvSpPr>
          <p:cNvPr id="41" name="Footer Placeholder 2">
            <a:extLst>
              <a:ext uri="{FF2B5EF4-FFF2-40B4-BE49-F238E27FC236}">
                <a16:creationId xmlns:a16="http://schemas.microsoft.com/office/drawing/2014/main" id="{C695BA59-8E28-0048-8484-22E7BFD7C9F8}"/>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43" name="TextBox 42">
            <a:extLst>
              <a:ext uri="{FF2B5EF4-FFF2-40B4-BE49-F238E27FC236}">
                <a16:creationId xmlns:a16="http://schemas.microsoft.com/office/drawing/2014/main" id="{69F1A360-A23B-2A41-8F73-ACA044FF3E6B}"/>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grpSp>
        <p:nvGrpSpPr>
          <p:cNvPr id="92" name="Group 91">
            <a:extLst>
              <a:ext uri="{FF2B5EF4-FFF2-40B4-BE49-F238E27FC236}">
                <a16:creationId xmlns:a16="http://schemas.microsoft.com/office/drawing/2014/main" id="{C0C5DC4D-D42C-934D-8E23-5DA4D296ABA5}"/>
              </a:ext>
            </a:extLst>
          </p:cNvPr>
          <p:cNvGrpSpPr/>
          <p:nvPr userDrawn="1"/>
        </p:nvGrpSpPr>
        <p:grpSpPr>
          <a:xfrm>
            <a:off x="7831338" y="821741"/>
            <a:ext cx="5272881" cy="5314696"/>
            <a:chOff x="7816190" y="821741"/>
            <a:chExt cx="5272881" cy="5314696"/>
          </a:xfrm>
        </p:grpSpPr>
        <p:sp>
          <p:nvSpPr>
            <p:cNvPr id="93" name="Freeform 92">
              <a:extLst>
                <a:ext uri="{FF2B5EF4-FFF2-40B4-BE49-F238E27FC236}">
                  <a16:creationId xmlns:a16="http://schemas.microsoft.com/office/drawing/2014/main" id="{D85474EB-BE9E-0148-86A1-197F92AF92F9}"/>
                </a:ext>
              </a:extLst>
            </p:cNvPr>
            <p:cNvSpPr/>
            <p:nvPr/>
          </p:nvSpPr>
          <p:spPr>
            <a:xfrm>
              <a:off x="10153368" y="549500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rgbClr val="F54359"/>
            </a:solidFill>
            <a:ln w="8925" cap="flat">
              <a:noFill/>
              <a:prstDash val="solid"/>
              <a:miter/>
            </a:ln>
          </p:spPr>
          <p:txBody>
            <a:bodyPr rtlCol="0" anchor="ctr"/>
            <a:lstStyle/>
            <a:p>
              <a:endParaRPr lang="en-US" dirty="0"/>
            </a:p>
          </p:txBody>
        </p:sp>
        <p:sp>
          <p:nvSpPr>
            <p:cNvPr id="94" name="Freeform 93">
              <a:extLst>
                <a:ext uri="{FF2B5EF4-FFF2-40B4-BE49-F238E27FC236}">
                  <a16:creationId xmlns:a16="http://schemas.microsoft.com/office/drawing/2014/main" id="{9BD5ED03-75F2-114E-9CD7-114BB8626303}"/>
                </a:ext>
              </a:extLst>
            </p:cNvPr>
            <p:cNvSpPr/>
            <p:nvPr/>
          </p:nvSpPr>
          <p:spPr>
            <a:xfrm>
              <a:off x="10906911" y="5493478"/>
              <a:ext cx="642645" cy="642959"/>
            </a:xfrm>
            <a:custGeom>
              <a:avLst/>
              <a:gdLst>
                <a:gd name="connsiteX0" fmla="*/ 617186 w 716346"/>
                <a:gd name="connsiteY0" fmla="*/ 716697 h 716696"/>
                <a:gd name="connsiteX1" fmla="*/ 716347 w 716346"/>
                <a:gd name="connsiteY1" fmla="*/ 716697 h 716696"/>
                <a:gd name="connsiteX2" fmla="*/ 716347 w 716346"/>
                <a:gd name="connsiteY2" fmla="*/ 0 h 716696"/>
                <a:gd name="connsiteX3" fmla="*/ 0 w 716346"/>
                <a:gd name="connsiteY3" fmla="*/ 0 h 716696"/>
                <a:gd name="connsiteX4" fmla="*/ 0 w 716346"/>
                <a:gd name="connsiteY4" fmla="*/ 99209 h 716696"/>
                <a:gd name="connsiteX5" fmla="*/ 617186 w 716346"/>
                <a:gd name="connsiteY5" fmla="*/ 716697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6" h="716696">
                  <a:moveTo>
                    <a:pt x="617186" y="716697"/>
                  </a:moveTo>
                  <a:lnTo>
                    <a:pt x="716347" y="716697"/>
                  </a:lnTo>
                  <a:lnTo>
                    <a:pt x="716347" y="0"/>
                  </a:lnTo>
                  <a:lnTo>
                    <a:pt x="0" y="0"/>
                  </a:lnTo>
                  <a:lnTo>
                    <a:pt x="0" y="99209"/>
                  </a:lnTo>
                  <a:cubicBezTo>
                    <a:pt x="0" y="440234"/>
                    <a:pt x="276328" y="716697"/>
                    <a:pt x="617186" y="716697"/>
                  </a:cubicBezTo>
                  <a:close/>
                </a:path>
              </a:pathLst>
            </a:custGeom>
            <a:solidFill>
              <a:srgbClr val="FDC82F"/>
            </a:solidFill>
            <a:ln w="8925" cap="flat">
              <a:noFill/>
              <a:prstDash val="solid"/>
              <a:miter/>
            </a:ln>
          </p:spPr>
          <p:txBody>
            <a:bodyPr rtlCol="0" anchor="ctr"/>
            <a:lstStyle/>
            <a:p>
              <a:endParaRPr lang="en-US" dirty="0"/>
            </a:p>
          </p:txBody>
        </p:sp>
        <p:sp>
          <p:nvSpPr>
            <p:cNvPr id="95" name="Freeform 94">
              <a:extLst>
                <a:ext uri="{FF2B5EF4-FFF2-40B4-BE49-F238E27FC236}">
                  <a16:creationId xmlns:a16="http://schemas.microsoft.com/office/drawing/2014/main" id="{85630856-B24A-7346-9C86-3CD6C5F9CEE6}"/>
                </a:ext>
              </a:extLst>
            </p:cNvPr>
            <p:cNvSpPr/>
            <p:nvPr/>
          </p:nvSpPr>
          <p:spPr>
            <a:xfrm>
              <a:off x="10909473" y="3185842"/>
              <a:ext cx="642646" cy="642959"/>
            </a:xfrm>
            <a:custGeom>
              <a:avLst/>
              <a:gdLst>
                <a:gd name="connsiteX0" fmla="*/ 716347 w 716347"/>
                <a:gd name="connsiteY0" fmla="*/ 99209 h 716696"/>
                <a:gd name="connsiteX1" fmla="*/ 716347 w 716347"/>
                <a:gd name="connsiteY1" fmla="*/ 0 h 716696"/>
                <a:gd name="connsiteX2" fmla="*/ 0 w 716347"/>
                <a:gd name="connsiteY2" fmla="*/ 0 h 716696"/>
                <a:gd name="connsiteX3" fmla="*/ 0 w 716347"/>
                <a:gd name="connsiteY3" fmla="*/ 716697 h 716696"/>
                <a:gd name="connsiteX4" fmla="*/ 99161 w 716347"/>
                <a:gd name="connsiteY4" fmla="*/ 716697 h 716696"/>
                <a:gd name="connsiteX5" fmla="*/ 716347 w 716347"/>
                <a:gd name="connsiteY5" fmla="*/ 99209 h 71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6347" h="716696">
                  <a:moveTo>
                    <a:pt x="716347" y="99209"/>
                  </a:moveTo>
                  <a:lnTo>
                    <a:pt x="716347" y="0"/>
                  </a:lnTo>
                  <a:lnTo>
                    <a:pt x="0" y="0"/>
                  </a:lnTo>
                  <a:lnTo>
                    <a:pt x="0" y="716697"/>
                  </a:lnTo>
                  <a:lnTo>
                    <a:pt x="99161" y="716697"/>
                  </a:lnTo>
                  <a:cubicBezTo>
                    <a:pt x="440019" y="716697"/>
                    <a:pt x="716347" y="440234"/>
                    <a:pt x="716347" y="99209"/>
                  </a:cubicBezTo>
                  <a:close/>
                </a:path>
              </a:pathLst>
            </a:custGeom>
            <a:solidFill>
              <a:srgbClr val="F54359"/>
            </a:solidFill>
            <a:ln w="8925" cap="flat">
              <a:noFill/>
              <a:prstDash val="solid"/>
              <a:miter/>
            </a:ln>
          </p:spPr>
          <p:txBody>
            <a:bodyPr rtlCol="0" anchor="ctr"/>
            <a:lstStyle/>
            <a:p>
              <a:endParaRPr lang="en-US" dirty="0"/>
            </a:p>
          </p:txBody>
        </p:sp>
        <p:sp>
          <p:nvSpPr>
            <p:cNvPr id="96" name="Freeform 95">
              <a:extLst>
                <a:ext uri="{FF2B5EF4-FFF2-40B4-BE49-F238E27FC236}">
                  <a16:creationId xmlns:a16="http://schemas.microsoft.com/office/drawing/2014/main" id="{01D2D4A6-7B06-BB44-A8F2-F90092A1D935}"/>
                </a:ext>
              </a:extLst>
            </p:cNvPr>
            <p:cNvSpPr/>
            <p:nvPr/>
          </p:nvSpPr>
          <p:spPr>
            <a:xfrm>
              <a:off x="9361669" y="5500296"/>
              <a:ext cx="625194" cy="626769"/>
            </a:xfrm>
            <a:custGeom>
              <a:avLst/>
              <a:gdLst>
                <a:gd name="connsiteX0" fmla="*/ 696580 w 696894"/>
                <a:gd name="connsiteY0" fmla="*/ 685255 h 698649"/>
                <a:gd name="connsiteX1" fmla="*/ 10401 w 696894"/>
                <a:gd name="connsiteY1" fmla="*/ 437 h 698649"/>
                <a:gd name="connsiteX2" fmla="*/ 1565 w 696894"/>
                <a:gd name="connsiteY2" fmla="*/ 1777 h 698649"/>
                <a:gd name="connsiteX3" fmla="*/ 762 w 696894"/>
                <a:gd name="connsiteY3" fmla="*/ 10081 h 698649"/>
                <a:gd name="connsiteX4" fmla="*/ 675785 w 696894"/>
                <a:gd name="connsiteY4" fmla="*/ 696953 h 698649"/>
                <a:gd name="connsiteX5" fmla="*/ 695867 w 696894"/>
                <a:gd name="connsiteY5" fmla="*/ 698649 h 698649"/>
                <a:gd name="connsiteX6" fmla="*/ 696580 w 696894"/>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4" h="698649">
                  <a:moveTo>
                    <a:pt x="696580" y="685255"/>
                  </a:moveTo>
                  <a:cubicBezTo>
                    <a:pt x="713896" y="-41086"/>
                    <a:pt x="10401" y="437"/>
                    <a:pt x="10401" y="437"/>
                  </a:cubicBezTo>
                  <a:lnTo>
                    <a:pt x="1565" y="1777"/>
                  </a:lnTo>
                  <a:lnTo>
                    <a:pt x="762" y="10081"/>
                  </a:lnTo>
                  <a:cubicBezTo>
                    <a:pt x="762" y="10081"/>
                    <a:pt x="-49934" y="644447"/>
                    <a:pt x="675785" y="696953"/>
                  </a:cubicBezTo>
                  <a:lnTo>
                    <a:pt x="695867" y="698649"/>
                  </a:lnTo>
                  <a:lnTo>
                    <a:pt x="696580" y="685255"/>
                  </a:lnTo>
                  <a:close/>
                </a:path>
              </a:pathLst>
            </a:custGeom>
            <a:solidFill>
              <a:schemeClr val="tx2"/>
            </a:solidFill>
            <a:ln w="8925" cap="flat">
              <a:noFill/>
              <a:prstDash val="solid"/>
              <a:miter/>
            </a:ln>
          </p:spPr>
          <p:txBody>
            <a:bodyPr rtlCol="0" anchor="ctr"/>
            <a:lstStyle/>
            <a:p>
              <a:endParaRPr lang="en-US" dirty="0"/>
            </a:p>
          </p:txBody>
        </p:sp>
        <p:sp>
          <p:nvSpPr>
            <p:cNvPr id="97" name="Freeform 96">
              <a:extLst>
                <a:ext uri="{FF2B5EF4-FFF2-40B4-BE49-F238E27FC236}">
                  <a16:creationId xmlns:a16="http://schemas.microsoft.com/office/drawing/2014/main" id="{BB8CD113-1E14-9844-BA54-A4201CBDC7ED}"/>
                </a:ext>
              </a:extLst>
            </p:cNvPr>
            <p:cNvSpPr/>
            <p:nvPr/>
          </p:nvSpPr>
          <p:spPr>
            <a:xfrm>
              <a:off x="10927569" y="3958580"/>
              <a:ext cx="615261" cy="620848"/>
            </a:xfrm>
            <a:custGeom>
              <a:avLst/>
              <a:gdLst>
                <a:gd name="connsiteX0" fmla="*/ 685823 w 685822"/>
                <a:gd name="connsiteY0" fmla="*/ 692051 h 692050"/>
                <a:gd name="connsiteX1" fmla="*/ 685823 w 685822"/>
                <a:gd name="connsiteY1" fmla="*/ 0 h 692050"/>
                <a:gd name="connsiteX2" fmla="*/ 0 w 685822"/>
                <a:gd name="connsiteY2" fmla="*/ 692051 h 692050"/>
                <a:gd name="connsiteX3" fmla="*/ 685823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3" y="692051"/>
                  </a:moveTo>
                  <a:lnTo>
                    <a:pt x="685823" y="0"/>
                  </a:lnTo>
                  <a:cubicBezTo>
                    <a:pt x="324257" y="40898"/>
                    <a:pt x="37843" y="329416"/>
                    <a:pt x="0" y="692051"/>
                  </a:cubicBezTo>
                  <a:lnTo>
                    <a:pt x="685823" y="692051"/>
                  </a:lnTo>
                  <a:close/>
                </a:path>
              </a:pathLst>
            </a:custGeom>
            <a:solidFill>
              <a:srgbClr val="EBBDA9"/>
            </a:solidFill>
            <a:ln w="8925" cap="flat">
              <a:noFill/>
              <a:prstDash val="solid"/>
              <a:miter/>
            </a:ln>
          </p:spPr>
          <p:txBody>
            <a:bodyPr rtlCol="0" anchor="ctr"/>
            <a:lstStyle/>
            <a:p>
              <a:endParaRPr lang="en-US" dirty="0"/>
            </a:p>
          </p:txBody>
        </p:sp>
        <p:sp>
          <p:nvSpPr>
            <p:cNvPr id="98" name="Freeform 97">
              <a:extLst>
                <a:ext uri="{FF2B5EF4-FFF2-40B4-BE49-F238E27FC236}">
                  <a16:creationId xmlns:a16="http://schemas.microsoft.com/office/drawing/2014/main" id="{C8792B12-7334-F44C-A464-A031E81A57AC}"/>
                </a:ext>
              </a:extLst>
            </p:cNvPr>
            <p:cNvSpPr/>
            <p:nvPr/>
          </p:nvSpPr>
          <p:spPr>
            <a:xfrm>
              <a:off x="11697046" y="2408700"/>
              <a:ext cx="615261" cy="620848"/>
            </a:xfrm>
            <a:custGeom>
              <a:avLst/>
              <a:gdLst>
                <a:gd name="connsiteX0" fmla="*/ 685822 w 685822"/>
                <a:gd name="connsiteY0" fmla="*/ 692051 h 692050"/>
                <a:gd name="connsiteX1" fmla="*/ 685822 w 685822"/>
                <a:gd name="connsiteY1" fmla="*/ 0 h 692050"/>
                <a:gd name="connsiteX2" fmla="*/ 0 w 685822"/>
                <a:gd name="connsiteY2" fmla="*/ 692051 h 692050"/>
                <a:gd name="connsiteX3" fmla="*/ 685822 w 685822"/>
                <a:gd name="connsiteY3" fmla="*/ 692051 h 692050"/>
              </a:gdLst>
              <a:ahLst/>
              <a:cxnLst>
                <a:cxn ang="0">
                  <a:pos x="connsiteX0" y="connsiteY0"/>
                </a:cxn>
                <a:cxn ang="0">
                  <a:pos x="connsiteX1" y="connsiteY1"/>
                </a:cxn>
                <a:cxn ang="0">
                  <a:pos x="connsiteX2" y="connsiteY2"/>
                </a:cxn>
                <a:cxn ang="0">
                  <a:pos x="connsiteX3" y="connsiteY3"/>
                </a:cxn>
              </a:cxnLst>
              <a:rect l="l" t="t" r="r" b="b"/>
              <a:pathLst>
                <a:path w="685822" h="692050">
                  <a:moveTo>
                    <a:pt x="685822" y="692051"/>
                  </a:moveTo>
                  <a:lnTo>
                    <a:pt x="685822" y="0"/>
                  </a:lnTo>
                  <a:cubicBezTo>
                    <a:pt x="324257" y="40898"/>
                    <a:pt x="37843" y="329416"/>
                    <a:pt x="0" y="692051"/>
                  </a:cubicBezTo>
                  <a:lnTo>
                    <a:pt x="685822" y="692051"/>
                  </a:lnTo>
                  <a:close/>
                </a:path>
              </a:pathLst>
            </a:custGeom>
            <a:solidFill>
              <a:srgbClr val="F54359"/>
            </a:solidFill>
            <a:ln w="8925" cap="flat">
              <a:noFill/>
              <a:prstDash val="solid"/>
              <a:miter/>
            </a:ln>
          </p:spPr>
          <p:txBody>
            <a:bodyPr rtlCol="0" anchor="ctr"/>
            <a:lstStyle/>
            <a:p>
              <a:endParaRPr lang="en-US" dirty="0"/>
            </a:p>
          </p:txBody>
        </p:sp>
        <p:sp>
          <p:nvSpPr>
            <p:cNvPr id="99" name="Freeform 98">
              <a:extLst>
                <a:ext uri="{FF2B5EF4-FFF2-40B4-BE49-F238E27FC236}">
                  <a16:creationId xmlns:a16="http://schemas.microsoft.com/office/drawing/2014/main" id="{959265C0-9BCB-F545-90EE-18F4CBCF9A92}"/>
                </a:ext>
              </a:extLst>
            </p:cNvPr>
            <p:cNvSpPr/>
            <p:nvPr userDrawn="1"/>
          </p:nvSpPr>
          <p:spPr>
            <a:xfrm>
              <a:off x="8602003" y="4728111"/>
              <a:ext cx="1389301" cy="615562"/>
            </a:xfrm>
            <a:custGeom>
              <a:avLst/>
              <a:gdLst>
                <a:gd name="connsiteX0" fmla="*/ 897442 w 1548633"/>
                <a:gd name="connsiteY0" fmla="*/ 680710 h 686157"/>
                <a:gd name="connsiteX1" fmla="*/ 793819 w 1548633"/>
                <a:gd name="connsiteY1" fmla="*/ 686157 h 686157"/>
                <a:gd name="connsiteX2" fmla="*/ 691713 w 1548633"/>
                <a:gd name="connsiteY2" fmla="*/ 686157 h 686157"/>
                <a:gd name="connsiteX3" fmla="*/ 0 w 1548633"/>
                <a:gd name="connsiteY3" fmla="*/ 686157 h 686157"/>
                <a:gd name="connsiteX4" fmla="*/ 655298 w 1548633"/>
                <a:gd name="connsiteY4" fmla="*/ 4733 h 686157"/>
                <a:gd name="connsiteX5" fmla="*/ 735269 w 1548633"/>
                <a:gd name="connsiteY5" fmla="*/ 0 h 686157"/>
                <a:gd name="connsiteX6" fmla="*/ 856921 w 1548633"/>
                <a:gd name="connsiteY6" fmla="*/ 0 h 686157"/>
                <a:gd name="connsiteX7" fmla="*/ 856921 w 1548633"/>
                <a:gd name="connsiteY7" fmla="*/ 0 h 686157"/>
                <a:gd name="connsiteX8" fmla="*/ 1548634 w 1548633"/>
                <a:gd name="connsiteY8" fmla="*/ 0 h 686157"/>
                <a:gd name="connsiteX9" fmla="*/ 897442 w 1548633"/>
                <a:gd name="connsiteY9" fmla="*/ 680710 h 68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8633" h="686157">
                  <a:moveTo>
                    <a:pt x="897442" y="680710"/>
                  </a:moveTo>
                  <a:cubicBezTo>
                    <a:pt x="858706" y="685890"/>
                    <a:pt x="795247" y="686157"/>
                    <a:pt x="793819" y="686157"/>
                  </a:cubicBezTo>
                  <a:lnTo>
                    <a:pt x="691713" y="686157"/>
                  </a:lnTo>
                  <a:lnTo>
                    <a:pt x="0" y="686157"/>
                  </a:lnTo>
                  <a:cubicBezTo>
                    <a:pt x="39450" y="336649"/>
                    <a:pt x="310155" y="57329"/>
                    <a:pt x="655298" y="4733"/>
                  </a:cubicBezTo>
                  <a:cubicBezTo>
                    <a:pt x="690553" y="89"/>
                    <a:pt x="735269" y="0"/>
                    <a:pt x="735269" y="0"/>
                  </a:cubicBezTo>
                  <a:lnTo>
                    <a:pt x="856921" y="0"/>
                  </a:lnTo>
                  <a:lnTo>
                    <a:pt x="856921" y="0"/>
                  </a:lnTo>
                  <a:lnTo>
                    <a:pt x="1548634" y="0"/>
                  </a:lnTo>
                  <a:cubicBezTo>
                    <a:pt x="1509273" y="348080"/>
                    <a:pt x="1240710" y="626507"/>
                    <a:pt x="897442" y="680710"/>
                  </a:cubicBezTo>
                  <a:close/>
                </a:path>
              </a:pathLst>
            </a:custGeom>
            <a:solidFill>
              <a:srgbClr val="FDC82F"/>
            </a:solidFill>
            <a:ln w="8925" cap="flat">
              <a:noFill/>
              <a:prstDash val="solid"/>
              <a:miter/>
            </a:ln>
          </p:spPr>
          <p:txBody>
            <a:bodyPr rtlCol="0" anchor="ctr"/>
            <a:lstStyle/>
            <a:p>
              <a:endParaRPr lang="en-US" dirty="0"/>
            </a:p>
          </p:txBody>
        </p:sp>
        <p:grpSp>
          <p:nvGrpSpPr>
            <p:cNvPr id="100" name="Graphic 4">
              <a:extLst>
                <a:ext uri="{FF2B5EF4-FFF2-40B4-BE49-F238E27FC236}">
                  <a16:creationId xmlns:a16="http://schemas.microsoft.com/office/drawing/2014/main" id="{06C58617-E301-EF49-B43B-A22289E90D44}"/>
                </a:ext>
              </a:extLst>
            </p:cNvPr>
            <p:cNvGrpSpPr/>
            <p:nvPr userDrawn="1"/>
          </p:nvGrpSpPr>
          <p:grpSpPr>
            <a:xfrm>
              <a:off x="9357867" y="856659"/>
              <a:ext cx="1389464" cy="628402"/>
              <a:chOff x="5481079" y="27536"/>
              <a:chExt cx="1548814" cy="700470"/>
            </a:xfrm>
            <a:solidFill>
              <a:srgbClr val="F54359"/>
            </a:solidFill>
          </p:grpSpPr>
          <p:sp>
            <p:nvSpPr>
              <p:cNvPr id="121" name="Freeform 120">
                <a:extLst>
                  <a:ext uri="{FF2B5EF4-FFF2-40B4-BE49-F238E27FC236}">
                    <a16:creationId xmlns:a16="http://schemas.microsoft.com/office/drawing/2014/main" id="{D9C52508-C228-1640-94D6-89C996E47EE1}"/>
                  </a:ext>
                </a:extLst>
              </p:cNvPr>
              <p:cNvSpPr/>
              <p:nvPr/>
            </p:nvSpPr>
            <p:spPr>
              <a:xfrm>
                <a:off x="6237681" y="27536"/>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22" name="Freeform 121">
                <a:extLst>
                  <a:ext uri="{FF2B5EF4-FFF2-40B4-BE49-F238E27FC236}">
                    <a16:creationId xmlns:a16="http://schemas.microsoft.com/office/drawing/2014/main" id="{EAD6F10F-65A4-D946-A861-0D1393E7F262}"/>
                  </a:ext>
                </a:extLst>
              </p:cNvPr>
              <p:cNvSpPr/>
              <p:nvPr/>
            </p:nvSpPr>
            <p:spPr>
              <a:xfrm>
                <a:off x="5481079" y="27536"/>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01" name="Freeform 100">
              <a:extLst>
                <a:ext uri="{FF2B5EF4-FFF2-40B4-BE49-F238E27FC236}">
                  <a16:creationId xmlns:a16="http://schemas.microsoft.com/office/drawing/2014/main" id="{48644B6E-E84F-F74B-8323-A9666B0971D8}"/>
                </a:ext>
              </a:extLst>
            </p:cNvPr>
            <p:cNvSpPr/>
            <p:nvPr/>
          </p:nvSpPr>
          <p:spPr>
            <a:xfrm>
              <a:off x="11691558" y="848174"/>
              <a:ext cx="625195" cy="626769"/>
            </a:xfrm>
            <a:custGeom>
              <a:avLst/>
              <a:gdLst>
                <a:gd name="connsiteX0" fmla="*/ 696581 w 696895"/>
                <a:gd name="connsiteY0" fmla="*/ 685255 h 698649"/>
                <a:gd name="connsiteX1" fmla="*/ 10401 w 696895"/>
                <a:gd name="connsiteY1" fmla="*/ 437 h 698649"/>
                <a:gd name="connsiteX2" fmla="*/ 1565 w 696895"/>
                <a:gd name="connsiteY2" fmla="*/ 1777 h 698649"/>
                <a:gd name="connsiteX3" fmla="*/ 762 w 696895"/>
                <a:gd name="connsiteY3" fmla="*/ 10081 h 698649"/>
                <a:gd name="connsiteX4" fmla="*/ 675785 w 696895"/>
                <a:gd name="connsiteY4" fmla="*/ 696953 h 698649"/>
                <a:gd name="connsiteX5" fmla="*/ 695867 w 696895"/>
                <a:gd name="connsiteY5" fmla="*/ 698649 h 698649"/>
                <a:gd name="connsiteX6" fmla="*/ 696581 w 696895"/>
                <a:gd name="connsiteY6" fmla="*/ 685255 h 6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6895" h="698649">
                  <a:moveTo>
                    <a:pt x="696581" y="685255"/>
                  </a:moveTo>
                  <a:cubicBezTo>
                    <a:pt x="713896" y="-41086"/>
                    <a:pt x="10401" y="437"/>
                    <a:pt x="10401" y="437"/>
                  </a:cubicBezTo>
                  <a:lnTo>
                    <a:pt x="1565" y="1777"/>
                  </a:lnTo>
                  <a:lnTo>
                    <a:pt x="762" y="10081"/>
                  </a:lnTo>
                  <a:cubicBezTo>
                    <a:pt x="762" y="10081"/>
                    <a:pt x="-49934" y="644446"/>
                    <a:pt x="675785" y="696953"/>
                  </a:cubicBezTo>
                  <a:lnTo>
                    <a:pt x="695867" y="698649"/>
                  </a:lnTo>
                  <a:lnTo>
                    <a:pt x="696581" y="685255"/>
                  </a:lnTo>
                  <a:close/>
                </a:path>
              </a:pathLst>
            </a:custGeom>
            <a:solidFill>
              <a:srgbClr val="FDC82F"/>
            </a:solidFill>
            <a:ln w="8925" cap="flat">
              <a:noFill/>
              <a:prstDash val="solid"/>
              <a:miter/>
            </a:ln>
          </p:spPr>
          <p:txBody>
            <a:bodyPr rtlCol="0" anchor="ctr"/>
            <a:lstStyle/>
            <a:p>
              <a:endParaRPr lang="en-US" dirty="0"/>
            </a:p>
          </p:txBody>
        </p:sp>
        <p:sp>
          <p:nvSpPr>
            <p:cNvPr id="102" name="Freeform 101">
              <a:extLst>
                <a:ext uri="{FF2B5EF4-FFF2-40B4-BE49-F238E27FC236}">
                  <a16:creationId xmlns:a16="http://schemas.microsoft.com/office/drawing/2014/main" id="{F2F17538-B15E-FF41-B42B-D7A1265C2BB6}"/>
                </a:ext>
              </a:extLst>
            </p:cNvPr>
            <p:cNvSpPr/>
            <p:nvPr userDrawn="1"/>
          </p:nvSpPr>
          <p:spPr>
            <a:xfrm>
              <a:off x="9368357" y="1641250"/>
              <a:ext cx="620546" cy="615562"/>
            </a:xfrm>
            <a:custGeom>
              <a:avLst/>
              <a:gdLst>
                <a:gd name="connsiteX0" fmla="*/ 691713 w 691713"/>
                <a:gd name="connsiteY0" fmla="*/ 0 h 686157"/>
                <a:gd name="connsiteX1" fmla="*/ 0 w 691713"/>
                <a:gd name="connsiteY1" fmla="*/ 0 h 686157"/>
                <a:gd name="connsiteX2" fmla="*/ 691713 w 691713"/>
                <a:gd name="connsiteY2" fmla="*/ 686157 h 686157"/>
                <a:gd name="connsiteX3" fmla="*/ 691713 w 691713"/>
                <a:gd name="connsiteY3" fmla="*/ 0 h 686157"/>
              </a:gdLst>
              <a:ahLst/>
              <a:cxnLst>
                <a:cxn ang="0">
                  <a:pos x="connsiteX0" y="connsiteY0"/>
                </a:cxn>
                <a:cxn ang="0">
                  <a:pos x="connsiteX1" y="connsiteY1"/>
                </a:cxn>
                <a:cxn ang="0">
                  <a:pos x="connsiteX2" y="connsiteY2"/>
                </a:cxn>
                <a:cxn ang="0">
                  <a:pos x="connsiteX3" y="connsiteY3"/>
                </a:cxn>
              </a:cxnLst>
              <a:rect l="l" t="t" r="r" b="b"/>
              <a:pathLst>
                <a:path w="691713" h="686157">
                  <a:moveTo>
                    <a:pt x="691713" y="0"/>
                  </a:moveTo>
                  <a:lnTo>
                    <a:pt x="0" y="0"/>
                  </a:lnTo>
                  <a:cubicBezTo>
                    <a:pt x="40878" y="361742"/>
                    <a:pt x="329256" y="648295"/>
                    <a:pt x="691713" y="686157"/>
                  </a:cubicBezTo>
                  <a:lnTo>
                    <a:pt x="691713" y="0"/>
                  </a:lnTo>
                  <a:close/>
                </a:path>
              </a:pathLst>
            </a:custGeom>
            <a:solidFill>
              <a:schemeClr val="tx2"/>
            </a:solidFill>
            <a:ln w="8925" cap="flat">
              <a:noFill/>
              <a:prstDash val="solid"/>
              <a:miter/>
            </a:ln>
          </p:spPr>
          <p:txBody>
            <a:bodyPr rtlCol="0" anchor="ctr"/>
            <a:lstStyle/>
            <a:p>
              <a:endParaRPr lang="en-US" dirty="0"/>
            </a:p>
          </p:txBody>
        </p:sp>
        <p:sp>
          <p:nvSpPr>
            <p:cNvPr id="103" name="Freeform 102">
              <a:extLst>
                <a:ext uri="{FF2B5EF4-FFF2-40B4-BE49-F238E27FC236}">
                  <a16:creationId xmlns:a16="http://schemas.microsoft.com/office/drawing/2014/main" id="{2031D576-4A12-B84B-93B9-449B9FAC37B1}"/>
                </a:ext>
              </a:extLst>
            </p:cNvPr>
            <p:cNvSpPr/>
            <p:nvPr userDrawn="1"/>
          </p:nvSpPr>
          <p:spPr>
            <a:xfrm>
              <a:off x="10153688" y="1639248"/>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0"/>
                    <a:pt x="43913" y="302002"/>
                    <a:pt x="0" y="690533"/>
                  </a:cubicBezTo>
                  <a:close/>
                </a:path>
              </a:pathLst>
            </a:custGeom>
            <a:solidFill>
              <a:srgbClr val="FDC82F"/>
            </a:solidFill>
            <a:ln w="8925" cap="flat">
              <a:noFill/>
              <a:prstDash val="solid"/>
              <a:miter/>
            </a:ln>
          </p:spPr>
          <p:txBody>
            <a:bodyPr rtlCol="0" anchor="ctr"/>
            <a:lstStyle/>
            <a:p>
              <a:endParaRPr lang="en-US" dirty="0"/>
            </a:p>
          </p:txBody>
        </p:sp>
        <p:grpSp>
          <p:nvGrpSpPr>
            <p:cNvPr id="104" name="Graphic 4">
              <a:extLst>
                <a:ext uri="{FF2B5EF4-FFF2-40B4-BE49-F238E27FC236}">
                  <a16:creationId xmlns:a16="http://schemas.microsoft.com/office/drawing/2014/main" id="{E632D91E-85AA-A74F-A1BE-D6A65B473BEE}"/>
                </a:ext>
              </a:extLst>
            </p:cNvPr>
            <p:cNvGrpSpPr/>
            <p:nvPr userDrawn="1"/>
          </p:nvGrpSpPr>
          <p:grpSpPr>
            <a:xfrm>
              <a:off x="10153767" y="2407097"/>
              <a:ext cx="1389384" cy="628402"/>
              <a:chOff x="6368257" y="1755787"/>
              <a:chExt cx="1548725" cy="700470"/>
            </a:xfrm>
            <a:solidFill>
              <a:srgbClr val="004438"/>
            </a:solidFill>
          </p:grpSpPr>
          <p:sp>
            <p:nvSpPr>
              <p:cNvPr id="119" name="Freeform 118">
                <a:extLst>
                  <a:ext uri="{FF2B5EF4-FFF2-40B4-BE49-F238E27FC236}">
                    <a16:creationId xmlns:a16="http://schemas.microsoft.com/office/drawing/2014/main" id="{4F8DBBB7-EE19-A147-908B-464AE643350C}"/>
                  </a:ext>
                </a:extLst>
              </p:cNvPr>
              <p:cNvSpPr/>
              <p:nvPr/>
            </p:nvSpPr>
            <p:spPr>
              <a:xfrm>
                <a:off x="7124769" y="1755787"/>
                <a:ext cx="792213" cy="700470"/>
              </a:xfrm>
              <a:custGeom>
                <a:avLst/>
                <a:gdLst>
                  <a:gd name="connsiteX0" fmla="*/ 0 w 792213"/>
                  <a:gd name="connsiteY0" fmla="*/ 29914 h 700470"/>
                  <a:gd name="connsiteX1" fmla="*/ 782752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2" y="694640"/>
                      <a:pt x="782752" y="694640"/>
                    </a:cubicBezTo>
                    <a:lnTo>
                      <a:pt x="792034" y="692497"/>
                    </a:lnTo>
                    <a:lnTo>
                      <a:pt x="792212" y="683568"/>
                    </a:lnTo>
                    <a:cubicBezTo>
                      <a:pt x="792212" y="683568"/>
                      <a:pt x="798103" y="893"/>
                      <a:pt x="17583" y="0"/>
                    </a:cubicBezTo>
                    <a:lnTo>
                      <a:pt x="0" y="29914"/>
                    </a:lnTo>
                    <a:close/>
                  </a:path>
                </a:pathLst>
              </a:custGeom>
              <a:solidFill>
                <a:schemeClr val="tx2"/>
              </a:solidFill>
              <a:ln w="8925" cap="flat">
                <a:noFill/>
                <a:prstDash val="solid"/>
                <a:miter/>
              </a:ln>
            </p:spPr>
            <p:txBody>
              <a:bodyPr rtlCol="0" anchor="ctr"/>
              <a:lstStyle/>
              <a:p>
                <a:endParaRPr lang="en-US" dirty="0"/>
              </a:p>
            </p:txBody>
          </p:sp>
          <p:sp>
            <p:nvSpPr>
              <p:cNvPr id="120" name="Freeform 119">
                <a:extLst>
                  <a:ext uri="{FF2B5EF4-FFF2-40B4-BE49-F238E27FC236}">
                    <a16:creationId xmlns:a16="http://schemas.microsoft.com/office/drawing/2014/main" id="{808CBF8C-E16B-7545-AD21-9FF3B950D706}"/>
                  </a:ext>
                </a:extLst>
              </p:cNvPr>
              <p:cNvSpPr/>
              <p:nvPr/>
            </p:nvSpPr>
            <p:spPr>
              <a:xfrm>
                <a:off x="6368257" y="1755787"/>
                <a:ext cx="792213" cy="700470"/>
              </a:xfrm>
              <a:custGeom>
                <a:avLst/>
                <a:gdLst>
                  <a:gd name="connsiteX0" fmla="*/ 792213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3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3" y="29914"/>
                    </a:moveTo>
                    <a:cubicBezTo>
                      <a:pt x="755441" y="808494"/>
                      <a:pt x="9462" y="694640"/>
                      <a:pt x="9462" y="694640"/>
                    </a:cubicBezTo>
                    <a:lnTo>
                      <a:pt x="180" y="692497"/>
                    </a:lnTo>
                    <a:lnTo>
                      <a:pt x="1" y="683568"/>
                    </a:lnTo>
                    <a:cubicBezTo>
                      <a:pt x="1" y="683568"/>
                      <a:pt x="-5889" y="893"/>
                      <a:pt x="774631" y="0"/>
                    </a:cubicBezTo>
                    <a:lnTo>
                      <a:pt x="792213" y="29914"/>
                    </a:lnTo>
                    <a:close/>
                  </a:path>
                </a:pathLst>
              </a:custGeom>
              <a:solidFill>
                <a:schemeClr val="tx2"/>
              </a:solidFill>
              <a:ln w="8925" cap="flat">
                <a:noFill/>
                <a:prstDash val="solid"/>
                <a:miter/>
              </a:ln>
            </p:spPr>
            <p:txBody>
              <a:bodyPr rtlCol="0" anchor="ctr"/>
              <a:lstStyle/>
              <a:p>
                <a:endParaRPr lang="en-US" dirty="0"/>
              </a:p>
            </p:txBody>
          </p:sp>
        </p:grpSp>
        <p:sp>
          <p:nvSpPr>
            <p:cNvPr id="105" name="Freeform 104">
              <a:extLst>
                <a:ext uri="{FF2B5EF4-FFF2-40B4-BE49-F238E27FC236}">
                  <a16:creationId xmlns:a16="http://schemas.microsoft.com/office/drawing/2014/main" id="{49B83038-2CDE-5C4F-B2BF-6008BCE91033}"/>
                </a:ext>
              </a:extLst>
            </p:cNvPr>
            <p:cNvSpPr/>
            <p:nvPr/>
          </p:nvSpPr>
          <p:spPr>
            <a:xfrm>
              <a:off x="10153688" y="4738446"/>
              <a:ext cx="1387540" cy="619487"/>
            </a:xfrm>
            <a:custGeom>
              <a:avLst/>
              <a:gdLst>
                <a:gd name="connsiteX0" fmla="*/ 0 w 1546670"/>
                <a:gd name="connsiteY0" fmla="*/ 690533 h 690532"/>
                <a:gd name="connsiteX1" fmla="*/ 1546670 w 1546670"/>
                <a:gd name="connsiteY1" fmla="*/ 690533 h 690532"/>
                <a:gd name="connsiteX2" fmla="*/ 773290 w 1546670"/>
                <a:gd name="connsiteY2" fmla="*/ 0 h 690532"/>
                <a:gd name="connsiteX3" fmla="*/ 0 w 1546670"/>
                <a:gd name="connsiteY3" fmla="*/ 690533 h 690532"/>
              </a:gdLst>
              <a:ahLst/>
              <a:cxnLst>
                <a:cxn ang="0">
                  <a:pos x="connsiteX0" y="connsiteY0"/>
                </a:cxn>
                <a:cxn ang="0">
                  <a:pos x="connsiteX1" y="connsiteY1"/>
                </a:cxn>
                <a:cxn ang="0">
                  <a:pos x="connsiteX2" y="connsiteY2"/>
                </a:cxn>
                <a:cxn ang="0">
                  <a:pos x="connsiteX3" y="connsiteY3"/>
                </a:cxn>
              </a:cxnLst>
              <a:rect l="l" t="t" r="r" b="b"/>
              <a:pathLst>
                <a:path w="1546670" h="690532">
                  <a:moveTo>
                    <a:pt x="0" y="690533"/>
                  </a:moveTo>
                  <a:lnTo>
                    <a:pt x="1546670" y="690533"/>
                  </a:lnTo>
                  <a:cubicBezTo>
                    <a:pt x="1502758" y="302002"/>
                    <a:pt x="1173413" y="0"/>
                    <a:pt x="773290" y="0"/>
                  </a:cubicBezTo>
                  <a:cubicBezTo>
                    <a:pt x="373346" y="89"/>
                    <a:pt x="43913" y="302002"/>
                    <a:pt x="0" y="690533"/>
                  </a:cubicBezTo>
                  <a:close/>
                </a:path>
              </a:pathLst>
            </a:custGeom>
            <a:solidFill>
              <a:srgbClr val="004438"/>
            </a:solidFill>
            <a:ln w="8925" cap="flat">
              <a:noFill/>
              <a:prstDash val="solid"/>
              <a:miter/>
            </a:ln>
          </p:spPr>
          <p:txBody>
            <a:bodyPr rtlCol="0" anchor="ctr"/>
            <a:lstStyle/>
            <a:p>
              <a:endParaRPr lang="en-US" dirty="0"/>
            </a:p>
          </p:txBody>
        </p:sp>
        <p:sp>
          <p:nvSpPr>
            <p:cNvPr id="106" name="Freeform 105">
              <a:extLst>
                <a:ext uri="{FF2B5EF4-FFF2-40B4-BE49-F238E27FC236}">
                  <a16:creationId xmlns:a16="http://schemas.microsoft.com/office/drawing/2014/main" id="{BA23CF41-C43B-714A-81E6-E9937D0318F1}"/>
                </a:ext>
              </a:extLst>
            </p:cNvPr>
            <p:cNvSpPr/>
            <p:nvPr/>
          </p:nvSpPr>
          <p:spPr>
            <a:xfrm>
              <a:off x="11701531" y="3957138"/>
              <a:ext cx="1387540" cy="619487"/>
            </a:xfrm>
            <a:custGeom>
              <a:avLst/>
              <a:gdLst>
                <a:gd name="connsiteX0" fmla="*/ 1546670 w 1546670"/>
                <a:gd name="connsiteY0" fmla="*/ 0 h 690532"/>
                <a:gd name="connsiteX1" fmla="*/ 0 w 1546670"/>
                <a:gd name="connsiteY1" fmla="*/ 0 h 690532"/>
                <a:gd name="connsiteX2" fmla="*/ 773379 w 1546670"/>
                <a:gd name="connsiteY2" fmla="*/ 690533 h 690532"/>
                <a:gd name="connsiteX3" fmla="*/ 1546670 w 1546670"/>
                <a:gd name="connsiteY3" fmla="*/ 0 h 690532"/>
              </a:gdLst>
              <a:ahLst/>
              <a:cxnLst>
                <a:cxn ang="0">
                  <a:pos x="connsiteX0" y="connsiteY0"/>
                </a:cxn>
                <a:cxn ang="0">
                  <a:pos x="connsiteX1" y="connsiteY1"/>
                </a:cxn>
                <a:cxn ang="0">
                  <a:pos x="connsiteX2" y="connsiteY2"/>
                </a:cxn>
                <a:cxn ang="0">
                  <a:pos x="connsiteX3" y="connsiteY3"/>
                </a:cxn>
              </a:cxnLst>
              <a:rect l="l" t="t" r="r" b="b"/>
              <a:pathLst>
                <a:path w="1546670" h="690532">
                  <a:moveTo>
                    <a:pt x="1546670" y="0"/>
                  </a:moveTo>
                  <a:lnTo>
                    <a:pt x="0" y="0"/>
                  </a:lnTo>
                  <a:cubicBezTo>
                    <a:pt x="43912" y="388531"/>
                    <a:pt x="373257" y="690533"/>
                    <a:pt x="773379" y="690533"/>
                  </a:cubicBezTo>
                  <a:cubicBezTo>
                    <a:pt x="1173413" y="690533"/>
                    <a:pt x="1502758" y="388531"/>
                    <a:pt x="1546670" y="0"/>
                  </a:cubicBezTo>
                  <a:close/>
                </a:path>
              </a:pathLst>
            </a:custGeom>
            <a:solidFill>
              <a:srgbClr val="FDC82F"/>
            </a:solidFill>
            <a:ln w="8925" cap="flat">
              <a:noFill/>
              <a:prstDash val="solid"/>
              <a:miter/>
            </a:ln>
          </p:spPr>
          <p:txBody>
            <a:bodyPr rtlCol="0" anchor="ctr"/>
            <a:lstStyle/>
            <a:p>
              <a:endParaRPr lang="en-US" dirty="0"/>
            </a:p>
          </p:txBody>
        </p:sp>
        <p:sp>
          <p:nvSpPr>
            <p:cNvPr id="107" name="Freeform 106">
              <a:extLst>
                <a:ext uri="{FF2B5EF4-FFF2-40B4-BE49-F238E27FC236}">
                  <a16:creationId xmlns:a16="http://schemas.microsoft.com/office/drawing/2014/main" id="{46CE06D7-5369-6842-B40E-8DB99D4591AE}"/>
                </a:ext>
              </a:extLst>
            </p:cNvPr>
            <p:cNvSpPr/>
            <p:nvPr userDrawn="1"/>
          </p:nvSpPr>
          <p:spPr>
            <a:xfrm>
              <a:off x="10147843" y="3190009"/>
              <a:ext cx="619184" cy="1388218"/>
            </a:xfrm>
            <a:custGeom>
              <a:avLst/>
              <a:gdLst>
                <a:gd name="connsiteX0" fmla="*/ 690196 w 690195"/>
                <a:gd name="connsiteY0" fmla="*/ 1547426 h 1547425"/>
                <a:gd name="connsiteX1" fmla="*/ 690196 w 690195"/>
                <a:gd name="connsiteY1" fmla="*/ 0 h 1547425"/>
                <a:gd name="connsiteX2" fmla="*/ 0 w 690195"/>
                <a:gd name="connsiteY2" fmla="*/ 773757 h 1547425"/>
                <a:gd name="connsiteX3" fmla="*/ 690196 w 690195"/>
                <a:gd name="connsiteY3" fmla="*/ 1547426 h 1547425"/>
              </a:gdLst>
              <a:ahLst/>
              <a:cxnLst>
                <a:cxn ang="0">
                  <a:pos x="connsiteX0" y="connsiteY0"/>
                </a:cxn>
                <a:cxn ang="0">
                  <a:pos x="connsiteX1" y="connsiteY1"/>
                </a:cxn>
                <a:cxn ang="0">
                  <a:pos x="connsiteX2" y="connsiteY2"/>
                </a:cxn>
                <a:cxn ang="0">
                  <a:pos x="connsiteX3" y="connsiteY3"/>
                </a:cxn>
              </a:cxnLst>
              <a:rect l="l" t="t" r="r" b="b"/>
              <a:pathLst>
                <a:path w="690195" h="1547425">
                  <a:moveTo>
                    <a:pt x="690196" y="1547426"/>
                  </a:moveTo>
                  <a:lnTo>
                    <a:pt x="690196" y="0"/>
                  </a:lnTo>
                  <a:cubicBezTo>
                    <a:pt x="301854" y="43934"/>
                    <a:pt x="0" y="373440"/>
                    <a:pt x="0" y="773757"/>
                  </a:cubicBezTo>
                  <a:cubicBezTo>
                    <a:pt x="89" y="1173986"/>
                    <a:pt x="301854" y="1503581"/>
                    <a:pt x="690196" y="1547426"/>
                  </a:cubicBezTo>
                  <a:close/>
                </a:path>
              </a:pathLst>
            </a:custGeom>
            <a:solidFill>
              <a:srgbClr val="004438"/>
            </a:solidFill>
            <a:ln w="8925" cap="flat">
              <a:noFill/>
              <a:prstDash val="solid"/>
              <a:miter/>
            </a:ln>
          </p:spPr>
          <p:txBody>
            <a:bodyPr rtlCol="0" anchor="ctr"/>
            <a:lstStyle/>
            <a:p>
              <a:endParaRPr lang="en-US" dirty="0"/>
            </a:p>
          </p:txBody>
        </p:sp>
        <p:sp>
          <p:nvSpPr>
            <p:cNvPr id="108" name="Freeform 107">
              <a:extLst>
                <a:ext uri="{FF2B5EF4-FFF2-40B4-BE49-F238E27FC236}">
                  <a16:creationId xmlns:a16="http://schemas.microsoft.com/office/drawing/2014/main" id="{1A73FDE2-3D42-0743-882C-FDFE27685B1F}"/>
                </a:ext>
              </a:extLst>
            </p:cNvPr>
            <p:cNvSpPr/>
            <p:nvPr/>
          </p:nvSpPr>
          <p:spPr>
            <a:xfrm>
              <a:off x="11696164" y="3193190"/>
              <a:ext cx="710706" cy="628402"/>
            </a:xfrm>
            <a:custGeom>
              <a:avLst/>
              <a:gdLst>
                <a:gd name="connsiteX0" fmla="*/ 792214 w 792213"/>
                <a:gd name="connsiteY0" fmla="*/ 670556 h 700470"/>
                <a:gd name="connsiteX1" fmla="*/ 9463 w 792213"/>
                <a:gd name="connsiteY1" fmla="*/ 5830 h 700470"/>
                <a:gd name="connsiteX2" fmla="*/ 180 w 792213"/>
                <a:gd name="connsiteY2" fmla="*/ 7973 h 700470"/>
                <a:gd name="connsiteX3" fmla="*/ 1 w 792213"/>
                <a:gd name="connsiteY3" fmla="*/ 16903 h 700470"/>
                <a:gd name="connsiteX4" fmla="*/ 774631 w 792213"/>
                <a:gd name="connsiteY4" fmla="*/ 700470 h 700470"/>
                <a:gd name="connsiteX5" fmla="*/ 792214 w 792213"/>
                <a:gd name="connsiteY5" fmla="*/ 670556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670556"/>
                  </a:moveTo>
                  <a:cubicBezTo>
                    <a:pt x="755441" y="-108024"/>
                    <a:pt x="9463" y="5830"/>
                    <a:pt x="9463" y="5830"/>
                  </a:cubicBezTo>
                  <a:lnTo>
                    <a:pt x="180" y="7973"/>
                  </a:lnTo>
                  <a:lnTo>
                    <a:pt x="1" y="16903"/>
                  </a:lnTo>
                  <a:cubicBezTo>
                    <a:pt x="1" y="16903"/>
                    <a:pt x="-5889" y="699577"/>
                    <a:pt x="774631" y="700470"/>
                  </a:cubicBezTo>
                  <a:lnTo>
                    <a:pt x="792214" y="670556"/>
                  </a:lnTo>
                  <a:close/>
                </a:path>
              </a:pathLst>
            </a:custGeom>
            <a:solidFill>
              <a:srgbClr val="004438"/>
            </a:solidFill>
            <a:ln w="8925" cap="flat">
              <a:noFill/>
              <a:prstDash val="solid"/>
              <a:miter/>
            </a:ln>
          </p:spPr>
          <p:txBody>
            <a:bodyPr rtlCol="0" anchor="ctr"/>
            <a:lstStyle/>
            <a:p>
              <a:endParaRPr lang="en-US" dirty="0"/>
            </a:p>
          </p:txBody>
        </p:sp>
        <p:grpSp>
          <p:nvGrpSpPr>
            <p:cNvPr id="109" name="Graphic 4">
              <a:extLst>
                <a:ext uri="{FF2B5EF4-FFF2-40B4-BE49-F238E27FC236}">
                  <a16:creationId xmlns:a16="http://schemas.microsoft.com/office/drawing/2014/main" id="{50334853-80C4-C142-A26F-2776123CDC5D}"/>
                </a:ext>
              </a:extLst>
            </p:cNvPr>
            <p:cNvGrpSpPr/>
            <p:nvPr userDrawn="1"/>
          </p:nvGrpSpPr>
          <p:grpSpPr>
            <a:xfrm>
              <a:off x="7816190" y="5499486"/>
              <a:ext cx="1389384" cy="628402"/>
              <a:chOff x="3762596" y="5202825"/>
              <a:chExt cx="1548725" cy="700470"/>
            </a:xfrm>
            <a:solidFill>
              <a:srgbClr val="F54359"/>
            </a:solidFill>
          </p:grpSpPr>
          <p:sp>
            <p:nvSpPr>
              <p:cNvPr id="117" name="Freeform 116">
                <a:extLst>
                  <a:ext uri="{FF2B5EF4-FFF2-40B4-BE49-F238E27FC236}">
                    <a16:creationId xmlns:a16="http://schemas.microsoft.com/office/drawing/2014/main" id="{88ECF1B4-D46E-DC45-89D4-23F6D8E0732A}"/>
                  </a:ext>
                </a:extLst>
              </p:cNvPr>
              <p:cNvSpPr/>
              <p:nvPr/>
            </p:nvSpPr>
            <p:spPr>
              <a:xfrm>
                <a:off x="4519109" y="5202825"/>
                <a:ext cx="792213" cy="700470"/>
              </a:xfrm>
              <a:custGeom>
                <a:avLst/>
                <a:gdLst>
                  <a:gd name="connsiteX0" fmla="*/ 0 w 792213"/>
                  <a:gd name="connsiteY0" fmla="*/ 29914 h 700470"/>
                  <a:gd name="connsiteX1" fmla="*/ 782751 w 792213"/>
                  <a:gd name="connsiteY1" fmla="*/ 694640 h 700470"/>
                  <a:gd name="connsiteX2" fmla="*/ 792034 w 792213"/>
                  <a:gd name="connsiteY2" fmla="*/ 692497 h 700470"/>
                  <a:gd name="connsiteX3" fmla="*/ 792212 w 792213"/>
                  <a:gd name="connsiteY3" fmla="*/ 683568 h 700470"/>
                  <a:gd name="connsiteX4" fmla="*/ 17583 w 792213"/>
                  <a:gd name="connsiteY4" fmla="*/ 0 h 700470"/>
                  <a:gd name="connsiteX5" fmla="*/ 0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0" y="29914"/>
                    </a:moveTo>
                    <a:cubicBezTo>
                      <a:pt x="36772" y="808494"/>
                      <a:pt x="782751" y="694640"/>
                      <a:pt x="782751" y="694640"/>
                    </a:cubicBezTo>
                    <a:lnTo>
                      <a:pt x="792034" y="692497"/>
                    </a:lnTo>
                    <a:lnTo>
                      <a:pt x="792212" y="683568"/>
                    </a:lnTo>
                    <a:cubicBezTo>
                      <a:pt x="792212" y="683568"/>
                      <a:pt x="798103" y="893"/>
                      <a:pt x="17583" y="0"/>
                    </a:cubicBezTo>
                    <a:lnTo>
                      <a:pt x="0" y="29914"/>
                    </a:lnTo>
                    <a:close/>
                  </a:path>
                </a:pathLst>
              </a:custGeom>
              <a:solidFill>
                <a:srgbClr val="F54359"/>
              </a:solidFill>
              <a:ln w="8925" cap="flat">
                <a:noFill/>
                <a:prstDash val="solid"/>
                <a:miter/>
              </a:ln>
            </p:spPr>
            <p:txBody>
              <a:bodyPr rtlCol="0" anchor="ctr"/>
              <a:lstStyle/>
              <a:p>
                <a:endParaRPr lang="en-US" dirty="0"/>
              </a:p>
            </p:txBody>
          </p:sp>
          <p:sp>
            <p:nvSpPr>
              <p:cNvPr id="118" name="Freeform 117">
                <a:extLst>
                  <a:ext uri="{FF2B5EF4-FFF2-40B4-BE49-F238E27FC236}">
                    <a16:creationId xmlns:a16="http://schemas.microsoft.com/office/drawing/2014/main" id="{CBAECD43-A2BE-A74A-BCD1-059872059EEA}"/>
                  </a:ext>
                </a:extLst>
              </p:cNvPr>
              <p:cNvSpPr/>
              <p:nvPr/>
            </p:nvSpPr>
            <p:spPr>
              <a:xfrm>
                <a:off x="3762596" y="5202825"/>
                <a:ext cx="792213" cy="700470"/>
              </a:xfrm>
              <a:custGeom>
                <a:avLst/>
                <a:gdLst>
                  <a:gd name="connsiteX0" fmla="*/ 792214 w 792213"/>
                  <a:gd name="connsiteY0" fmla="*/ 29914 h 700470"/>
                  <a:gd name="connsiteX1" fmla="*/ 9462 w 792213"/>
                  <a:gd name="connsiteY1" fmla="*/ 694640 h 700470"/>
                  <a:gd name="connsiteX2" fmla="*/ 180 w 792213"/>
                  <a:gd name="connsiteY2" fmla="*/ 692497 h 700470"/>
                  <a:gd name="connsiteX3" fmla="*/ 1 w 792213"/>
                  <a:gd name="connsiteY3" fmla="*/ 683568 h 700470"/>
                  <a:gd name="connsiteX4" fmla="*/ 774631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80" y="692497"/>
                    </a:lnTo>
                    <a:lnTo>
                      <a:pt x="1" y="683568"/>
                    </a:lnTo>
                    <a:cubicBezTo>
                      <a:pt x="1" y="683568"/>
                      <a:pt x="-5889" y="893"/>
                      <a:pt x="774631"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sp>
          <p:nvSpPr>
            <p:cNvPr id="110" name="Freeform 109">
              <a:extLst>
                <a:ext uri="{FF2B5EF4-FFF2-40B4-BE49-F238E27FC236}">
                  <a16:creationId xmlns:a16="http://schemas.microsoft.com/office/drawing/2014/main" id="{44BE8846-0ACF-5C49-AD45-CDD86A103B6A}"/>
                </a:ext>
              </a:extLst>
            </p:cNvPr>
            <p:cNvSpPr/>
            <p:nvPr/>
          </p:nvSpPr>
          <p:spPr>
            <a:xfrm>
              <a:off x="11701528" y="5499486"/>
              <a:ext cx="710706" cy="628402"/>
            </a:xfrm>
            <a:custGeom>
              <a:avLst/>
              <a:gdLst>
                <a:gd name="connsiteX0" fmla="*/ 792214 w 792213"/>
                <a:gd name="connsiteY0" fmla="*/ 29914 h 700470"/>
                <a:gd name="connsiteX1" fmla="*/ 9462 w 792213"/>
                <a:gd name="connsiteY1" fmla="*/ 694640 h 700470"/>
                <a:gd name="connsiteX2" fmla="*/ 179 w 792213"/>
                <a:gd name="connsiteY2" fmla="*/ 692497 h 700470"/>
                <a:gd name="connsiteX3" fmla="*/ 1 w 792213"/>
                <a:gd name="connsiteY3" fmla="*/ 683568 h 700470"/>
                <a:gd name="connsiteX4" fmla="*/ 774630 w 792213"/>
                <a:gd name="connsiteY4" fmla="*/ 0 h 700470"/>
                <a:gd name="connsiteX5" fmla="*/ 792214 w 792213"/>
                <a:gd name="connsiteY5" fmla="*/ 29914 h 700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2213" h="700470">
                  <a:moveTo>
                    <a:pt x="792214" y="29914"/>
                  </a:moveTo>
                  <a:cubicBezTo>
                    <a:pt x="755441" y="808494"/>
                    <a:pt x="9462" y="694640"/>
                    <a:pt x="9462" y="694640"/>
                  </a:cubicBezTo>
                  <a:lnTo>
                    <a:pt x="179" y="692497"/>
                  </a:lnTo>
                  <a:lnTo>
                    <a:pt x="1" y="683568"/>
                  </a:lnTo>
                  <a:cubicBezTo>
                    <a:pt x="1" y="683568"/>
                    <a:pt x="-5890" y="893"/>
                    <a:pt x="774630" y="0"/>
                  </a:cubicBezTo>
                  <a:lnTo>
                    <a:pt x="792214" y="29914"/>
                  </a:lnTo>
                  <a:close/>
                </a:path>
              </a:pathLst>
            </a:custGeom>
            <a:solidFill>
              <a:srgbClr val="F54359"/>
            </a:solidFill>
            <a:ln w="8925" cap="flat">
              <a:noFill/>
              <a:prstDash val="solid"/>
              <a:miter/>
            </a:ln>
          </p:spPr>
          <p:txBody>
            <a:bodyPr rtlCol="0" anchor="ctr"/>
            <a:lstStyle/>
            <a:p>
              <a:endParaRPr lang="en-US" dirty="0"/>
            </a:p>
          </p:txBody>
        </p:sp>
        <p:grpSp>
          <p:nvGrpSpPr>
            <p:cNvPr id="111" name="Graphic 4">
              <a:extLst>
                <a:ext uri="{FF2B5EF4-FFF2-40B4-BE49-F238E27FC236}">
                  <a16:creationId xmlns:a16="http://schemas.microsoft.com/office/drawing/2014/main" id="{A688046E-DD7D-264F-B37E-6AE6A34A9D5C}"/>
                </a:ext>
              </a:extLst>
            </p:cNvPr>
            <p:cNvGrpSpPr/>
            <p:nvPr/>
          </p:nvGrpSpPr>
          <p:grpSpPr>
            <a:xfrm>
              <a:off x="11699689" y="4724908"/>
              <a:ext cx="610056" cy="621890"/>
              <a:chOff x="8091472" y="4339414"/>
              <a:chExt cx="680020" cy="693211"/>
            </a:xfrm>
            <a:solidFill>
              <a:srgbClr val="004438"/>
            </a:solidFill>
          </p:grpSpPr>
          <p:sp>
            <p:nvSpPr>
              <p:cNvPr id="115" name="Freeform 114">
                <a:extLst>
                  <a:ext uri="{FF2B5EF4-FFF2-40B4-BE49-F238E27FC236}">
                    <a16:creationId xmlns:a16="http://schemas.microsoft.com/office/drawing/2014/main" id="{B01F095D-FE67-CA41-8891-793018A070FC}"/>
                  </a:ext>
                </a:extLst>
              </p:cNvPr>
              <p:cNvSpPr/>
              <p:nvPr/>
            </p:nvSpPr>
            <p:spPr>
              <a:xfrm>
                <a:off x="8091472" y="4339414"/>
                <a:ext cx="358620" cy="693211"/>
              </a:xfrm>
              <a:custGeom>
                <a:avLst/>
                <a:gdLst>
                  <a:gd name="connsiteX0" fmla="*/ 2856 w 358620"/>
                  <a:gd name="connsiteY0" fmla="*/ 401747 h 693211"/>
                  <a:gd name="connsiteX1" fmla="*/ 0 w 358620"/>
                  <a:gd name="connsiteY1" fmla="*/ 355312 h 693211"/>
                  <a:gd name="connsiteX2" fmla="*/ 0 w 358620"/>
                  <a:gd name="connsiteY2" fmla="*/ 309592 h 693211"/>
                  <a:gd name="connsiteX3" fmla="*/ 0 w 358620"/>
                  <a:gd name="connsiteY3" fmla="*/ 0 h 693211"/>
                  <a:gd name="connsiteX4" fmla="*/ 356121 w 358620"/>
                  <a:gd name="connsiteY4" fmla="*/ 293340 h 693211"/>
                  <a:gd name="connsiteX5" fmla="*/ 358620 w 358620"/>
                  <a:gd name="connsiteY5" fmla="*/ 329148 h 693211"/>
                  <a:gd name="connsiteX6" fmla="*/ 358620 w 358620"/>
                  <a:gd name="connsiteY6" fmla="*/ 383620 h 693211"/>
                  <a:gd name="connsiteX7" fmla="*/ 358620 w 358620"/>
                  <a:gd name="connsiteY7" fmla="*/ 383620 h 693211"/>
                  <a:gd name="connsiteX8" fmla="*/ 358620 w 358620"/>
                  <a:gd name="connsiteY8" fmla="*/ 693212 h 693211"/>
                  <a:gd name="connsiteX9" fmla="*/ 2856 w 358620"/>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20"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150" y="555427"/>
                      <a:pt x="2856" y="401747"/>
                    </a:cubicBezTo>
                    <a:close/>
                  </a:path>
                </a:pathLst>
              </a:custGeom>
              <a:solidFill>
                <a:schemeClr val="tx2"/>
              </a:solidFill>
              <a:ln w="8925" cap="flat">
                <a:noFill/>
                <a:prstDash val="solid"/>
                <a:miter/>
              </a:ln>
            </p:spPr>
            <p:txBody>
              <a:bodyPr rtlCol="0" anchor="ctr"/>
              <a:lstStyle/>
              <a:p>
                <a:endParaRPr lang="en-US" dirty="0"/>
              </a:p>
            </p:txBody>
          </p:sp>
          <p:sp>
            <p:nvSpPr>
              <p:cNvPr id="116" name="Freeform 115">
                <a:extLst>
                  <a:ext uri="{FF2B5EF4-FFF2-40B4-BE49-F238E27FC236}">
                    <a16:creationId xmlns:a16="http://schemas.microsoft.com/office/drawing/2014/main" id="{6215C925-8ACC-0644-A085-70BAEA77B8B5}"/>
                  </a:ext>
                </a:extLst>
              </p:cNvPr>
              <p:cNvSpPr/>
              <p:nvPr/>
            </p:nvSpPr>
            <p:spPr>
              <a:xfrm>
                <a:off x="8412873" y="4339414"/>
                <a:ext cx="358619" cy="693211"/>
              </a:xfrm>
              <a:custGeom>
                <a:avLst/>
                <a:gdLst>
                  <a:gd name="connsiteX0" fmla="*/ 2856 w 358619"/>
                  <a:gd name="connsiteY0" fmla="*/ 401747 h 693211"/>
                  <a:gd name="connsiteX1" fmla="*/ 0 w 358619"/>
                  <a:gd name="connsiteY1" fmla="*/ 355312 h 693211"/>
                  <a:gd name="connsiteX2" fmla="*/ 0 w 358619"/>
                  <a:gd name="connsiteY2" fmla="*/ 309592 h 693211"/>
                  <a:gd name="connsiteX3" fmla="*/ 0 w 358619"/>
                  <a:gd name="connsiteY3" fmla="*/ 0 h 693211"/>
                  <a:gd name="connsiteX4" fmla="*/ 356121 w 358619"/>
                  <a:gd name="connsiteY4" fmla="*/ 293340 h 693211"/>
                  <a:gd name="connsiteX5" fmla="*/ 358620 w 358619"/>
                  <a:gd name="connsiteY5" fmla="*/ 329148 h 693211"/>
                  <a:gd name="connsiteX6" fmla="*/ 358620 w 358619"/>
                  <a:gd name="connsiteY6" fmla="*/ 383620 h 693211"/>
                  <a:gd name="connsiteX7" fmla="*/ 358620 w 358619"/>
                  <a:gd name="connsiteY7" fmla="*/ 383620 h 693211"/>
                  <a:gd name="connsiteX8" fmla="*/ 358620 w 358619"/>
                  <a:gd name="connsiteY8" fmla="*/ 693212 h 693211"/>
                  <a:gd name="connsiteX9" fmla="*/ 2856 w 358619"/>
                  <a:gd name="connsiteY9" fmla="*/ 401747 h 693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619" h="693211">
                    <a:moveTo>
                      <a:pt x="2856" y="401747"/>
                    </a:moveTo>
                    <a:cubicBezTo>
                      <a:pt x="179" y="384423"/>
                      <a:pt x="0" y="356027"/>
                      <a:pt x="0" y="355312"/>
                    </a:cubicBezTo>
                    <a:lnTo>
                      <a:pt x="0" y="309592"/>
                    </a:lnTo>
                    <a:lnTo>
                      <a:pt x="0" y="0"/>
                    </a:lnTo>
                    <a:cubicBezTo>
                      <a:pt x="182702" y="17681"/>
                      <a:pt x="328631" y="138857"/>
                      <a:pt x="356121" y="293340"/>
                    </a:cubicBezTo>
                    <a:cubicBezTo>
                      <a:pt x="358531" y="309146"/>
                      <a:pt x="358620" y="329148"/>
                      <a:pt x="358620" y="329148"/>
                    </a:cubicBezTo>
                    <a:lnTo>
                      <a:pt x="358620" y="383620"/>
                    </a:lnTo>
                    <a:lnTo>
                      <a:pt x="358620" y="383620"/>
                    </a:lnTo>
                    <a:lnTo>
                      <a:pt x="358620" y="693212"/>
                    </a:lnTo>
                    <a:cubicBezTo>
                      <a:pt x="176633" y="675620"/>
                      <a:pt x="31239" y="555427"/>
                      <a:pt x="2856" y="401747"/>
                    </a:cubicBezTo>
                    <a:close/>
                  </a:path>
                </a:pathLst>
              </a:custGeom>
              <a:solidFill>
                <a:schemeClr val="tx2"/>
              </a:solidFill>
              <a:ln w="8925" cap="flat">
                <a:noFill/>
                <a:prstDash val="solid"/>
                <a:miter/>
              </a:ln>
            </p:spPr>
            <p:txBody>
              <a:bodyPr rtlCol="0" anchor="ctr"/>
              <a:lstStyle/>
              <a:p>
                <a:endParaRPr lang="en-US" dirty="0"/>
              </a:p>
            </p:txBody>
          </p:sp>
        </p:grpSp>
        <p:sp>
          <p:nvSpPr>
            <p:cNvPr id="112" name="Freeform 111">
              <a:extLst>
                <a:ext uri="{FF2B5EF4-FFF2-40B4-BE49-F238E27FC236}">
                  <a16:creationId xmlns:a16="http://schemas.microsoft.com/office/drawing/2014/main" id="{78BB50B5-3E37-C340-8B19-206AE2EB0B34}"/>
                </a:ext>
              </a:extLst>
            </p:cNvPr>
            <p:cNvSpPr/>
            <p:nvPr userDrawn="1"/>
          </p:nvSpPr>
          <p:spPr>
            <a:xfrm>
              <a:off x="9347260" y="3961274"/>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bg1"/>
            </a:solidFill>
            <a:ln w="8925" cap="flat">
              <a:noFill/>
              <a:prstDash val="solid"/>
              <a:miter/>
            </a:ln>
          </p:spPr>
          <p:txBody>
            <a:bodyPr rtlCol="0" anchor="ctr"/>
            <a:lstStyle/>
            <a:p>
              <a:endParaRPr lang="en-US" dirty="0"/>
            </a:p>
          </p:txBody>
        </p:sp>
        <p:sp>
          <p:nvSpPr>
            <p:cNvPr id="113" name="Freeform 112">
              <a:extLst>
                <a:ext uri="{FF2B5EF4-FFF2-40B4-BE49-F238E27FC236}">
                  <a16:creationId xmlns:a16="http://schemas.microsoft.com/office/drawing/2014/main" id="{2F25B918-0E6B-9442-A2BC-138C7289EDCD}"/>
                </a:ext>
              </a:extLst>
            </p:cNvPr>
            <p:cNvSpPr/>
            <p:nvPr userDrawn="1"/>
          </p:nvSpPr>
          <p:spPr>
            <a:xfrm>
              <a:off x="11670142" y="1616416"/>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3"/>
            </a:solidFill>
            <a:ln w="8925" cap="flat">
              <a:noFill/>
              <a:prstDash val="solid"/>
              <a:miter/>
            </a:ln>
          </p:spPr>
          <p:txBody>
            <a:bodyPr rtlCol="0" anchor="ctr"/>
            <a:lstStyle/>
            <a:p>
              <a:endParaRPr lang="en-US" dirty="0"/>
            </a:p>
          </p:txBody>
        </p:sp>
        <p:sp>
          <p:nvSpPr>
            <p:cNvPr id="114" name="Freeform 113">
              <a:extLst>
                <a:ext uri="{FF2B5EF4-FFF2-40B4-BE49-F238E27FC236}">
                  <a16:creationId xmlns:a16="http://schemas.microsoft.com/office/drawing/2014/main" id="{9015BE34-8D5A-D54E-9A7A-25BC76D9C13F}"/>
                </a:ext>
              </a:extLst>
            </p:cNvPr>
            <p:cNvSpPr/>
            <p:nvPr userDrawn="1"/>
          </p:nvSpPr>
          <p:spPr>
            <a:xfrm>
              <a:off x="10901625" y="821741"/>
              <a:ext cx="639603" cy="639915"/>
            </a:xfrm>
            <a:custGeom>
              <a:avLst/>
              <a:gdLst>
                <a:gd name="connsiteX0" fmla="*/ 712955 w 712955"/>
                <a:gd name="connsiteY0" fmla="*/ 356652 h 713303"/>
                <a:gd name="connsiteX1" fmla="*/ 356477 w 712955"/>
                <a:gd name="connsiteY1" fmla="*/ 713304 h 713303"/>
                <a:gd name="connsiteX2" fmla="*/ 0 w 712955"/>
                <a:gd name="connsiteY2" fmla="*/ 356652 h 713303"/>
                <a:gd name="connsiteX3" fmla="*/ 356477 w 712955"/>
                <a:gd name="connsiteY3" fmla="*/ 0 h 713303"/>
                <a:gd name="connsiteX4" fmla="*/ 712955 w 712955"/>
                <a:gd name="connsiteY4" fmla="*/ 356652 h 713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955" h="713303">
                  <a:moveTo>
                    <a:pt x="712955" y="356652"/>
                  </a:moveTo>
                  <a:cubicBezTo>
                    <a:pt x="712955" y="553625"/>
                    <a:pt x="553354" y="713304"/>
                    <a:pt x="356477" y="713304"/>
                  </a:cubicBezTo>
                  <a:cubicBezTo>
                    <a:pt x="159601" y="713304"/>
                    <a:pt x="0" y="553625"/>
                    <a:pt x="0" y="356652"/>
                  </a:cubicBezTo>
                  <a:cubicBezTo>
                    <a:pt x="0" y="159679"/>
                    <a:pt x="159601" y="0"/>
                    <a:pt x="356477" y="0"/>
                  </a:cubicBezTo>
                  <a:cubicBezTo>
                    <a:pt x="553354" y="0"/>
                    <a:pt x="712955" y="159679"/>
                    <a:pt x="712955" y="356652"/>
                  </a:cubicBezTo>
                  <a:close/>
                </a:path>
              </a:pathLst>
            </a:custGeom>
            <a:solidFill>
              <a:schemeClr val="accent4"/>
            </a:solidFill>
            <a:ln w="89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677091295"/>
      </p:ext>
    </p:extLst>
  </p:cSld>
  <p:clrMapOvr>
    <a:masterClrMapping/>
  </p:clrMapOvr>
  <p:transition spd="slow">
    <p:wip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Content_Slide_1">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277C68-6D96-5B43-91D8-5EE8DE37783A}"/>
              </a:ext>
            </a:extLst>
          </p:cNvPr>
          <p:cNvSpPr/>
          <p:nvPr userDrawn="1"/>
        </p:nvSpPr>
        <p:spPr>
          <a:xfrm>
            <a:off x="0" y="0"/>
            <a:ext cx="7903358" cy="6858000"/>
          </a:xfrm>
          <a:custGeom>
            <a:avLst/>
            <a:gdLst>
              <a:gd name="connsiteX0" fmla="*/ 0 w 7880809"/>
              <a:gd name="connsiteY0" fmla="*/ 0 h 6858000"/>
              <a:gd name="connsiteX1" fmla="*/ 7880809 w 7880809"/>
              <a:gd name="connsiteY1" fmla="*/ 0 h 6858000"/>
              <a:gd name="connsiteX2" fmla="*/ 7880809 w 7880809"/>
              <a:gd name="connsiteY2" fmla="*/ 6858000 h 6858000"/>
              <a:gd name="connsiteX3" fmla="*/ 0 w 7880809"/>
              <a:gd name="connsiteY3" fmla="*/ 6858000 h 6858000"/>
              <a:gd name="connsiteX4" fmla="*/ 0 w 7880809"/>
              <a:gd name="connsiteY4" fmla="*/ 0 h 6858000"/>
              <a:gd name="connsiteX0" fmla="*/ 0 w 7880809"/>
              <a:gd name="connsiteY0" fmla="*/ 0 h 6858000"/>
              <a:gd name="connsiteX1" fmla="*/ 7880809 w 7880809"/>
              <a:gd name="connsiteY1" fmla="*/ 0 h 6858000"/>
              <a:gd name="connsiteX2" fmla="*/ 7164372 w 7880809"/>
              <a:gd name="connsiteY2" fmla="*/ 6858000 h 6858000"/>
              <a:gd name="connsiteX3" fmla="*/ 0 w 7880809"/>
              <a:gd name="connsiteY3" fmla="*/ 6858000 h 6858000"/>
              <a:gd name="connsiteX4" fmla="*/ 0 w 788080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0809" h="6858000">
                <a:moveTo>
                  <a:pt x="0" y="0"/>
                </a:moveTo>
                <a:lnTo>
                  <a:pt x="7880809" y="0"/>
                </a:lnTo>
                <a:lnTo>
                  <a:pt x="7164372" y="6858000"/>
                </a:lnTo>
                <a:lnTo>
                  <a:pt x="0" y="6858000"/>
                </a:lnTo>
                <a:lnTo>
                  <a:pt x="0" y="0"/>
                </a:lnTo>
                <a:close/>
              </a:path>
            </a:pathLst>
          </a:custGeom>
          <a:solidFill>
            <a:schemeClr val="tx2"/>
          </a:solidFill>
          <a:ln w="8925" cap="flat">
            <a:noFill/>
            <a:prstDash val="solid"/>
            <a:miter/>
          </a:ln>
        </p:spPr>
        <p:txBody>
          <a:bodyPr rtlCol="0" anchor="ctr"/>
          <a:lstStyle/>
          <a:p>
            <a:pPr algn="l"/>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0" y="6146800"/>
            <a:ext cx="121920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5" name="Text Placeholder 13">
            <a:extLst>
              <a:ext uri="{FF2B5EF4-FFF2-40B4-BE49-F238E27FC236}">
                <a16:creationId xmlns:a16="http://schemas.microsoft.com/office/drawing/2014/main" id="{82122509-59C7-0A47-8F52-F2081BB6F70A}"/>
              </a:ext>
            </a:extLst>
          </p:cNvPr>
          <p:cNvSpPr>
            <a:spLocks noGrp="1"/>
          </p:cNvSpPr>
          <p:nvPr>
            <p:ph type="body" sz="quarter" idx="14"/>
          </p:nvPr>
        </p:nvSpPr>
        <p:spPr>
          <a:xfrm>
            <a:off x="493011" y="1473945"/>
            <a:ext cx="5561551" cy="4254826"/>
          </a:xfrm>
        </p:spPr>
        <p:txBody>
          <a:bodyPr>
            <a:normAutofit/>
          </a:bodyPr>
          <a:lstStyle>
            <a:lvl1pPr marL="0" indent="0">
              <a:lnSpc>
                <a:spcPct val="100000"/>
              </a:lnSpc>
              <a:spcBef>
                <a:spcPts val="0"/>
              </a:spcBef>
              <a:buNone/>
              <a:defRPr sz="2300" b="0" i="0">
                <a:solidFill>
                  <a:schemeClr val="bg1"/>
                </a:solidFill>
                <a:latin typeface="Gilroy" pitchFamily="2" charset="77"/>
              </a:defRPr>
            </a:lvl1pPr>
            <a:lvl2pPr marL="274320" indent="-228600">
              <a:lnSpc>
                <a:spcPct val="100000"/>
              </a:lnSpc>
              <a:spcBef>
                <a:spcPts val="600"/>
              </a:spcBef>
              <a:buFont typeface="Apple Symbols" panose="02000000000000000000" pitchFamily="2" charset="-79"/>
              <a:buChar char="⋅"/>
              <a:defRPr sz="2000" b="0" i="0">
                <a:solidFill>
                  <a:schemeClr val="bg1"/>
                </a:solidFill>
                <a:latin typeface="Gilroy" pitchFamily="2" charset="77"/>
              </a:defRPr>
            </a:lvl2pPr>
          </a:lstStyle>
          <a:p>
            <a:pPr lvl="0"/>
            <a:r>
              <a:rPr lang="en-US"/>
              <a:t>Click to edit Master text styles</a:t>
            </a:r>
          </a:p>
          <a:p>
            <a:pPr lvl="1"/>
            <a:r>
              <a:rPr lang="en-US"/>
              <a:t>Second level</a:t>
            </a:r>
          </a:p>
        </p:txBody>
      </p:sp>
      <p:sp>
        <p:nvSpPr>
          <p:cNvPr id="16" name="Rectangle 15">
            <a:extLst>
              <a:ext uri="{FF2B5EF4-FFF2-40B4-BE49-F238E27FC236}">
                <a16:creationId xmlns:a16="http://schemas.microsoft.com/office/drawing/2014/main" id="{8279529D-8ED9-D34B-AF19-828770A6A37C}"/>
              </a:ext>
            </a:extLst>
          </p:cNvPr>
          <p:cNvSpPr/>
          <p:nvPr userDrawn="1"/>
        </p:nvSpPr>
        <p:spPr>
          <a:xfrm>
            <a:off x="318655" y="491690"/>
            <a:ext cx="5557194"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10">
            <a:extLst>
              <a:ext uri="{FF2B5EF4-FFF2-40B4-BE49-F238E27FC236}">
                <a16:creationId xmlns:a16="http://schemas.microsoft.com/office/drawing/2014/main" id="{1A2CA060-D635-B543-85B4-3BFC0832EBFB}"/>
              </a:ext>
            </a:extLst>
          </p:cNvPr>
          <p:cNvSpPr>
            <a:spLocks noGrp="1"/>
          </p:cNvSpPr>
          <p:nvPr>
            <p:ph type="body" sz="quarter" idx="13" hasCustomPrompt="1"/>
          </p:nvPr>
        </p:nvSpPr>
        <p:spPr>
          <a:xfrm>
            <a:off x="527609" y="631391"/>
            <a:ext cx="5214133"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9" name="Freeform 18">
            <a:extLst>
              <a:ext uri="{FF2B5EF4-FFF2-40B4-BE49-F238E27FC236}">
                <a16:creationId xmlns:a16="http://schemas.microsoft.com/office/drawing/2014/main" id="{B63DAB22-592C-0646-AF7E-47AA42D7D10D}"/>
              </a:ext>
            </a:extLst>
          </p:cNvPr>
          <p:cNvSpPr/>
          <p:nvPr/>
        </p:nvSpPr>
        <p:spPr>
          <a:xfrm>
            <a:off x="7744617" y="0"/>
            <a:ext cx="8530990" cy="5978390"/>
          </a:xfrm>
          <a:custGeom>
            <a:avLst/>
            <a:gdLst>
              <a:gd name="connsiteX0" fmla="*/ 0 w 5787100"/>
              <a:gd name="connsiteY0" fmla="*/ 0 h 4055513"/>
              <a:gd name="connsiteX1" fmla="*/ 5787101 w 5787100"/>
              <a:gd name="connsiteY1" fmla="*/ 0 h 4055513"/>
              <a:gd name="connsiteX2" fmla="*/ 5787101 w 5787100"/>
              <a:gd name="connsiteY2" fmla="*/ 4055513 h 4055513"/>
              <a:gd name="connsiteX3" fmla="*/ 0 w 5787100"/>
              <a:gd name="connsiteY3" fmla="*/ 4055513 h 4055513"/>
            </a:gdLst>
            <a:ahLst/>
            <a:cxnLst>
              <a:cxn ang="0">
                <a:pos x="connsiteX0" y="connsiteY0"/>
              </a:cxn>
              <a:cxn ang="0">
                <a:pos x="connsiteX1" y="connsiteY1"/>
              </a:cxn>
              <a:cxn ang="0">
                <a:pos x="connsiteX2" y="connsiteY2"/>
              </a:cxn>
              <a:cxn ang="0">
                <a:pos x="connsiteX3" y="connsiteY3"/>
              </a:cxn>
            </a:cxnLst>
            <a:rect l="l" t="t" r="r" b="b"/>
            <a:pathLst>
              <a:path w="5787100" h="4055513">
                <a:moveTo>
                  <a:pt x="0" y="0"/>
                </a:moveTo>
                <a:lnTo>
                  <a:pt x="5787101" y="0"/>
                </a:lnTo>
                <a:lnTo>
                  <a:pt x="5787101" y="4055513"/>
                </a:lnTo>
                <a:lnTo>
                  <a:pt x="0" y="4055513"/>
                </a:lnTo>
                <a:close/>
              </a:path>
            </a:pathLst>
          </a:custGeom>
          <a:noFill/>
          <a:ln w="5892" cap="flat">
            <a:noFill/>
            <a:prstDash val="solid"/>
            <a:miter/>
          </a:ln>
        </p:spPr>
        <p:txBody>
          <a:bodyPr rtlCol="0" anchor="ctr"/>
          <a:lstStyle/>
          <a:p>
            <a:endParaRPr lang="en-US" dirty="0"/>
          </a:p>
        </p:txBody>
      </p:sp>
      <p:sp>
        <p:nvSpPr>
          <p:cNvPr id="50" name="Footer Placeholder 2">
            <a:extLst>
              <a:ext uri="{FF2B5EF4-FFF2-40B4-BE49-F238E27FC236}">
                <a16:creationId xmlns:a16="http://schemas.microsoft.com/office/drawing/2014/main" id="{BE088E5D-7CFE-C44F-916F-D09B43C7973B}"/>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52" name="TextBox 51">
            <a:extLst>
              <a:ext uri="{FF2B5EF4-FFF2-40B4-BE49-F238E27FC236}">
                <a16:creationId xmlns:a16="http://schemas.microsoft.com/office/drawing/2014/main" id="{F85212F0-345A-0642-9732-EEAFCAA61E39}"/>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grpSp>
        <p:nvGrpSpPr>
          <p:cNvPr id="2" name="Group 1">
            <a:extLst>
              <a:ext uri="{FF2B5EF4-FFF2-40B4-BE49-F238E27FC236}">
                <a16:creationId xmlns:a16="http://schemas.microsoft.com/office/drawing/2014/main" id="{6C192CB9-7003-AD4F-A2C0-E7850C1BAF4E}"/>
              </a:ext>
            </a:extLst>
          </p:cNvPr>
          <p:cNvGrpSpPr/>
          <p:nvPr userDrawn="1"/>
        </p:nvGrpSpPr>
        <p:grpSpPr>
          <a:xfrm>
            <a:off x="8555384" y="174987"/>
            <a:ext cx="4384622" cy="6219670"/>
            <a:chOff x="8555384" y="174987"/>
            <a:chExt cx="4384622" cy="6219670"/>
          </a:xfrm>
        </p:grpSpPr>
        <p:sp>
          <p:nvSpPr>
            <p:cNvPr id="21" name="Freeform 20">
              <a:extLst>
                <a:ext uri="{FF2B5EF4-FFF2-40B4-BE49-F238E27FC236}">
                  <a16:creationId xmlns:a16="http://schemas.microsoft.com/office/drawing/2014/main" id="{D637A496-DCC6-4841-B104-2A257F465368}"/>
                </a:ext>
              </a:extLst>
            </p:cNvPr>
            <p:cNvSpPr/>
            <p:nvPr userDrawn="1"/>
          </p:nvSpPr>
          <p:spPr>
            <a:xfrm>
              <a:off x="11304893" y="5641719"/>
              <a:ext cx="752570" cy="752938"/>
            </a:xfrm>
            <a:custGeom>
              <a:avLst/>
              <a:gdLst>
                <a:gd name="connsiteX0" fmla="*/ 478433 w 478432"/>
                <a:gd name="connsiteY0" fmla="*/ 239333 h 478666"/>
                <a:gd name="connsiteX1" fmla="*/ 239216 w 478432"/>
                <a:gd name="connsiteY1" fmla="*/ 478666 h 478666"/>
                <a:gd name="connsiteX2" fmla="*/ 0 w 478432"/>
                <a:gd name="connsiteY2" fmla="*/ 239333 h 478666"/>
                <a:gd name="connsiteX3" fmla="*/ 239216 w 478432"/>
                <a:gd name="connsiteY3" fmla="*/ 0 h 478666"/>
                <a:gd name="connsiteX4" fmla="*/ 478433 w 478432"/>
                <a:gd name="connsiteY4" fmla="*/ 239333 h 47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32" h="478666">
                  <a:moveTo>
                    <a:pt x="478433" y="239333"/>
                  </a:moveTo>
                  <a:cubicBezTo>
                    <a:pt x="478433" y="371513"/>
                    <a:pt x="371332" y="478666"/>
                    <a:pt x="239216" y="478666"/>
                  </a:cubicBezTo>
                  <a:cubicBezTo>
                    <a:pt x="107101" y="478666"/>
                    <a:pt x="0" y="371513"/>
                    <a:pt x="0" y="239333"/>
                  </a:cubicBezTo>
                  <a:cubicBezTo>
                    <a:pt x="0" y="107153"/>
                    <a:pt x="107101" y="0"/>
                    <a:pt x="239216" y="0"/>
                  </a:cubicBezTo>
                  <a:cubicBezTo>
                    <a:pt x="371332" y="0"/>
                    <a:pt x="478433" y="107153"/>
                    <a:pt x="478433" y="239333"/>
                  </a:cubicBezTo>
                  <a:close/>
                </a:path>
              </a:pathLst>
            </a:custGeom>
            <a:solidFill>
              <a:srgbClr val="F54359"/>
            </a:solidFill>
            <a:ln w="5892" cap="flat">
              <a:noFill/>
              <a:prstDash val="solid"/>
              <a:miter/>
            </a:ln>
          </p:spPr>
          <p:txBody>
            <a:bodyPr rtlCol="0" anchor="ctr"/>
            <a:lstStyle/>
            <a:p>
              <a:endParaRPr lang="en-US" dirty="0"/>
            </a:p>
          </p:txBody>
        </p:sp>
        <p:sp>
          <p:nvSpPr>
            <p:cNvPr id="22" name="Freeform 21">
              <a:extLst>
                <a:ext uri="{FF2B5EF4-FFF2-40B4-BE49-F238E27FC236}">
                  <a16:creationId xmlns:a16="http://schemas.microsoft.com/office/drawing/2014/main" id="{4D00CF82-94A2-2547-B3F3-69E36474FEBF}"/>
                </a:ext>
              </a:extLst>
            </p:cNvPr>
            <p:cNvSpPr/>
            <p:nvPr/>
          </p:nvSpPr>
          <p:spPr>
            <a:xfrm>
              <a:off x="10374237" y="2914241"/>
              <a:ext cx="756001" cy="756369"/>
            </a:xfrm>
            <a:custGeom>
              <a:avLst/>
              <a:gdLst>
                <a:gd name="connsiteX0" fmla="*/ 73079 w 480613"/>
                <a:gd name="connsiteY0" fmla="*/ 0 h 480847"/>
                <a:gd name="connsiteX1" fmla="*/ 0 w 480613"/>
                <a:gd name="connsiteY1" fmla="*/ 0 h 480847"/>
                <a:gd name="connsiteX2" fmla="*/ 0 w 480613"/>
                <a:gd name="connsiteY2" fmla="*/ 480848 h 480847"/>
                <a:gd name="connsiteX3" fmla="*/ 480613 w 480613"/>
                <a:gd name="connsiteY3" fmla="*/ 480848 h 480847"/>
                <a:gd name="connsiteX4" fmla="*/ 480613 w 480613"/>
                <a:gd name="connsiteY4" fmla="*/ 407733 h 480847"/>
                <a:gd name="connsiteX5" fmla="*/ 73079 w 480613"/>
                <a:gd name="connsiteY5" fmla="*/ 0 h 480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0613" h="480847">
                  <a:moveTo>
                    <a:pt x="73079" y="0"/>
                  </a:moveTo>
                  <a:lnTo>
                    <a:pt x="0" y="0"/>
                  </a:lnTo>
                  <a:lnTo>
                    <a:pt x="0" y="480848"/>
                  </a:lnTo>
                  <a:lnTo>
                    <a:pt x="480613" y="480848"/>
                  </a:lnTo>
                  <a:lnTo>
                    <a:pt x="480613" y="407733"/>
                  </a:lnTo>
                  <a:cubicBezTo>
                    <a:pt x="480613" y="182551"/>
                    <a:pt x="298151" y="0"/>
                    <a:pt x="73079" y="0"/>
                  </a:cubicBezTo>
                  <a:close/>
                </a:path>
              </a:pathLst>
            </a:custGeom>
            <a:solidFill>
              <a:srgbClr val="EBBDA9"/>
            </a:solidFill>
            <a:ln w="5892" cap="flat">
              <a:noFill/>
              <a:prstDash val="solid"/>
              <a:miter/>
            </a:ln>
          </p:spPr>
          <p:txBody>
            <a:bodyPr rtlCol="0" anchor="ctr"/>
            <a:lstStyle/>
            <a:p>
              <a:endParaRPr lang="en-US" dirty="0"/>
            </a:p>
          </p:txBody>
        </p:sp>
        <p:sp>
          <p:nvSpPr>
            <p:cNvPr id="25" name="Freeform 24">
              <a:extLst>
                <a:ext uri="{FF2B5EF4-FFF2-40B4-BE49-F238E27FC236}">
                  <a16:creationId xmlns:a16="http://schemas.microsoft.com/office/drawing/2014/main" id="{7E355644-48EA-7A4B-BCAB-3BE706C14BC5}"/>
                </a:ext>
              </a:extLst>
            </p:cNvPr>
            <p:cNvSpPr/>
            <p:nvPr/>
          </p:nvSpPr>
          <p:spPr>
            <a:xfrm>
              <a:off x="10373620" y="5648030"/>
              <a:ext cx="735442" cy="737352"/>
            </a:xfrm>
            <a:custGeom>
              <a:avLst/>
              <a:gdLst>
                <a:gd name="connsiteX0" fmla="*/ 467333 w 467543"/>
                <a:gd name="connsiteY0" fmla="*/ 459795 h 468757"/>
                <a:gd name="connsiteX1" fmla="*/ 6935 w 467543"/>
                <a:gd name="connsiteY1" fmla="*/ 292 h 468757"/>
                <a:gd name="connsiteX2" fmla="*/ 1041 w 467543"/>
                <a:gd name="connsiteY2" fmla="*/ 1236 h 468757"/>
                <a:gd name="connsiteX3" fmla="*/ 511 w 467543"/>
                <a:gd name="connsiteY3" fmla="*/ 6779 h 468757"/>
                <a:gd name="connsiteX4" fmla="*/ 453425 w 467543"/>
                <a:gd name="connsiteY4" fmla="*/ 467638 h 468757"/>
                <a:gd name="connsiteX5" fmla="*/ 466862 w 467543"/>
                <a:gd name="connsiteY5" fmla="*/ 468758 h 468757"/>
                <a:gd name="connsiteX6" fmla="*/ 467333 w 467543"/>
                <a:gd name="connsiteY6" fmla="*/ 459795 h 46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543" h="468757">
                  <a:moveTo>
                    <a:pt x="467333" y="459795"/>
                  </a:moveTo>
                  <a:cubicBezTo>
                    <a:pt x="478943" y="-27538"/>
                    <a:pt x="6935" y="292"/>
                    <a:pt x="6935" y="292"/>
                  </a:cubicBezTo>
                  <a:lnTo>
                    <a:pt x="1041" y="1236"/>
                  </a:lnTo>
                  <a:lnTo>
                    <a:pt x="511" y="6779"/>
                  </a:lnTo>
                  <a:cubicBezTo>
                    <a:pt x="511" y="6779"/>
                    <a:pt x="-33495" y="432378"/>
                    <a:pt x="453425" y="467638"/>
                  </a:cubicBezTo>
                  <a:lnTo>
                    <a:pt x="466862" y="468758"/>
                  </a:lnTo>
                  <a:lnTo>
                    <a:pt x="467333" y="459795"/>
                  </a:lnTo>
                  <a:close/>
                </a:path>
              </a:pathLst>
            </a:custGeom>
            <a:solidFill>
              <a:srgbClr val="339966"/>
            </a:solidFill>
            <a:ln w="5892" cap="flat">
              <a:noFill/>
              <a:prstDash val="solid"/>
              <a:miter/>
            </a:ln>
          </p:spPr>
          <p:txBody>
            <a:bodyPr rtlCol="0" anchor="ctr"/>
            <a:lstStyle/>
            <a:p>
              <a:endParaRPr lang="en-US" dirty="0"/>
            </a:p>
          </p:txBody>
        </p:sp>
        <p:sp>
          <p:nvSpPr>
            <p:cNvPr id="26" name="Freeform 25">
              <a:extLst>
                <a:ext uri="{FF2B5EF4-FFF2-40B4-BE49-F238E27FC236}">
                  <a16:creationId xmlns:a16="http://schemas.microsoft.com/office/drawing/2014/main" id="{CCB1DB93-7D40-774F-8698-859B2F4FCEB5}"/>
                </a:ext>
              </a:extLst>
            </p:cNvPr>
            <p:cNvSpPr/>
            <p:nvPr/>
          </p:nvSpPr>
          <p:spPr>
            <a:xfrm>
              <a:off x="10386197" y="2009934"/>
              <a:ext cx="731991" cy="732348"/>
            </a:xfrm>
            <a:custGeom>
              <a:avLst/>
              <a:gdLst>
                <a:gd name="connsiteX0" fmla="*/ 465349 w 465349"/>
                <a:gd name="connsiteY0" fmla="*/ 232788 h 465576"/>
                <a:gd name="connsiteX1" fmla="*/ 232675 w 465349"/>
                <a:gd name="connsiteY1" fmla="*/ 465576 h 465576"/>
                <a:gd name="connsiteX2" fmla="*/ 0 w 465349"/>
                <a:gd name="connsiteY2" fmla="*/ 232788 h 465576"/>
                <a:gd name="connsiteX3" fmla="*/ 232675 w 465349"/>
                <a:gd name="connsiteY3" fmla="*/ 0 h 465576"/>
                <a:gd name="connsiteX4" fmla="*/ 465349 w 465349"/>
                <a:gd name="connsiteY4" fmla="*/ 232788 h 465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9" h="465576">
                  <a:moveTo>
                    <a:pt x="465349" y="232788"/>
                  </a:moveTo>
                  <a:cubicBezTo>
                    <a:pt x="465349" y="361329"/>
                    <a:pt x="361211" y="465576"/>
                    <a:pt x="232675" y="465576"/>
                  </a:cubicBezTo>
                  <a:cubicBezTo>
                    <a:pt x="104197" y="465576"/>
                    <a:pt x="0" y="361388"/>
                    <a:pt x="0" y="232788"/>
                  </a:cubicBezTo>
                  <a:cubicBezTo>
                    <a:pt x="0" y="104248"/>
                    <a:pt x="104138" y="0"/>
                    <a:pt x="232675" y="0"/>
                  </a:cubicBezTo>
                  <a:cubicBezTo>
                    <a:pt x="361211" y="0"/>
                    <a:pt x="465349" y="104248"/>
                    <a:pt x="465349" y="232788"/>
                  </a:cubicBezTo>
                  <a:close/>
                </a:path>
              </a:pathLst>
            </a:custGeom>
            <a:solidFill>
              <a:srgbClr val="FDC82F"/>
            </a:solidFill>
            <a:ln w="5892" cap="flat">
              <a:noFill/>
              <a:prstDash val="solid"/>
              <a:miter/>
            </a:ln>
          </p:spPr>
          <p:txBody>
            <a:bodyPr rtlCol="0" anchor="ctr"/>
            <a:lstStyle/>
            <a:p>
              <a:endParaRPr lang="en-US" dirty="0"/>
            </a:p>
          </p:txBody>
        </p:sp>
        <p:sp>
          <p:nvSpPr>
            <p:cNvPr id="36" name="Freeform 35">
              <a:extLst>
                <a:ext uri="{FF2B5EF4-FFF2-40B4-BE49-F238E27FC236}">
                  <a16:creationId xmlns:a16="http://schemas.microsoft.com/office/drawing/2014/main" id="{76FE678E-5F1C-5A4F-8E35-0271CA4F3DEB}"/>
                </a:ext>
              </a:extLst>
            </p:cNvPr>
            <p:cNvSpPr/>
            <p:nvPr/>
          </p:nvSpPr>
          <p:spPr>
            <a:xfrm>
              <a:off x="8563296" y="174987"/>
              <a:ext cx="735442" cy="737352"/>
            </a:xfrm>
            <a:custGeom>
              <a:avLst/>
              <a:gdLst>
                <a:gd name="connsiteX0" fmla="*/ 467333 w 467543"/>
                <a:gd name="connsiteY0" fmla="*/ 459795 h 468757"/>
                <a:gd name="connsiteX1" fmla="*/ 6935 w 467543"/>
                <a:gd name="connsiteY1" fmla="*/ 292 h 468757"/>
                <a:gd name="connsiteX2" fmla="*/ 1041 w 467543"/>
                <a:gd name="connsiteY2" fmla="*/ 1236 h 468757"/>
                <a:gd name="connsiteX3" fmla="*/ 511 w 467543"/>
                <a:gd name="connsiteY3" fmla="*/ 6778 h 468757"/>
                <a:gd name="connsiteX4" fmla="*/ 453425 w 467543"/>
                <a:gd name="connsiteY4" fmla="*/ 467638 h 468757"/>
                <a:gd name="connsiteX5" fmla="*/ 466862 w 467543"/>
                <a:gd name="connsiteY5" fmla="*/ 468758 h 468757"/>
                <a:gd name="connsiteX6" fmla="*/ 467333 w 467543"/>
                <a:gd name="connsiteY6" fmla="*/ 459795 h 468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543" h="468757">
                  <a:moveTo>
                    <a:pt x="467333" y="459795"/>
                  </a:moveTo>
                  <a:cubicBezTo>
                    <a:pt x="478943" y="-27538"/>
                    <a:pt x="6935" y="292"/>
                    <a:pt x="6935" y="292"/>
                  </a:cubicBezTo>
                  <a:lnTo>
                    <a:pt x="1041" y="1236"/>
                  </a:lnTo>
                  <a:lnTo>
                    <a:pt x="511" y="6778"/>
                  </a:lnTo>
                  <a:cubicBezTo>
                    <a:pt x="511" y="6778"/>
                    <a:pt x="-33495" y="432377"/>
                    <a:pt x="453425" y="467638"/>
                  </a:cubicBezTo>
                  <a:lnTo>
                    <a:pt x="466862" y="468758"/>
                  </a:lnTo>
                  <a:lnTo>
                    <a:pt x="467333" y="459795"/>
                  </a:lnTo>
                  <a:close/>
                </a:path>
              </a:pathLst>
            </a:custGeom>
            <a:solidFill>
              <a:srgbClr val="FDC82F"/>
            </a:solidFill>
            <a:ln w="5892" cap="flat">
              <a:noFill/>
              <a:prstDash val="solid"/>
              <a:miter/>
            </a:ln>
          </p:spPr>
          <p:txBody>
            <a:bodyPr rtlCol="0" anchor="ctr"/>
            <a:lstStyle/>
            <a:p>
              <a:endParaRPr lang="en-US" dirty="0"/>
            </a:p>
          </p:txBody>
        </p:sp>
        <p:sp>
          <p:nvSpPr>
            <p:cNvPr id="37" name="Freeform 36">
              <a:extLst>
                <a:ext uri="{FF2B5EF4-FFF2-40B4-BE49-F238E27FC236}">
                  <a16:creationId xmlns:a16="http://schemas.microsoft.com/office/drawing/2014/main" id="{74030BB5-1276-464B-A873-6D58763D6BCB}"/>
                </a:ext>
              </a:extLst>
            </p:cNvPr>
            <p:cNvSpPr/>
            <p:nvPr/>
          </p:nvSpPr>
          <p:spPr>
            <a:xfrm>
              <a:off x="9479736" y="4739547"/>
              <a:ext cx="1634557" cy="724185"/>
            </a:xfrm>
            <a:custGeom>
              <a:avLst/>
              <a:gdLst>
                <a:gd name="connsiteX0" fmla="*/ 602196 w 1039138"/>
                <a:gd name="connsiteY0" fmla="*/ 456732 h 460387"/>
                <a:gd name="connsiteX1" fmla="*/ 532653 w 1039138"/>
                <a:gd name="connsiteY1" fmla="*/ 460388 h 460387"/>
                <a:gd name="connsiteX2" fmla="*/ 464111 w 1039138"/>
                <a:gd name="connsiteY2" fmla="*/ 460388 h 460387"/>
                <a:gd name="connsiteX3" fmla="*/ 0 w 1039138"/>
                <a:gd name="connsiteY3" fmla="*/ 460388 h 460387"/>
                <a:gd name="connsiteX4" fmla="*/ 439713 w 1039138"/>
                <a:gd name="connsiteY4" fmla="*/ 3184 h 460387"/>
                <a:gd name="connsiteX5" fmla="*/ 493402 w 1039138"/>
                <a:gd name="connsiteY5" fmla="*/ 0 h 460387"/>
                <a:gd name="connsiteX6" fmla="*/ 575027 w 1039138"/>
                <a:gd name="connsiteY6" fmla="*/ 0 h 460387"/>
                <a:gd name="connsiteX7" fmla="*/ 575027 w 1039138"/>
                <a:gd name="connsiteY7" fmla="*/ 0 h 460387"/>
                <a:gd name="connsiteX8" fmla="*/ 1039138 w 1039138"/>
                <a:gd name="connsiteY8" fmla="*/ 0 h 460387"/>
                <a:gd name="connsiteX9" fmla="*/ 602196 w 1039138"/>
                <a:gd name="connsiteY9" fmla="*/ 456732 h 46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9138" h="460387">
                  <a:moveTo>
                    <a:pt x="602196" y="456732"/>
                  </a:moveTo>
                  <a:cubicBezTo>
                    <a:pt x="576205" y="460210"/>
                    <a:pt x="533655" y="460388"/>
                    <a:pt x="532653" y="460388"/>
                  </a:cubicBezTo>
                  <a:lnTo>
                    <a:pt x="464111" y="460388"/>
                  </a:lnTo>
                  <a:lnTo>
                    <a:pt x="0" y="460388"/>
                  </a:lnTo>
                  <a:cubicBezTo>
                    <a:pt x="26462" y="225830"/>
                    <a:pt x="208099" y="38444"/>
                    <a:pt x="439713" y="3184"/>
                  </a:cubicBezTo>
                  <a:cubicBezTo>
                    <a:pt x="463404" y="118"/>
                    <a:pt x="493402" y="0"/>
                    <a:pt x="493402" y="0"/>
                  </a:cubicBezTo>
                  <a:lnTo>
                    <a:pt x="575027" y="0"/>
                  </a:lnTo>
                  <a:lnTo>
                    <a:pt x="575027" y="0"/>
                  </a:lnTo>
                  <a:lnTo>
                    <a:pt x="1039138" y="0"/>
                  </a:lnTo>
                  <a:cubicBezTo>
                    <a:pt x="1012735" y="233555"/>
                    <a:pt x="832513" y="420351"/>
                    <a:pt x="602196" y="456732"/>
                  </a:cubicBezTo>
                  <a:close/>
                </a:path>
              </a:pathLst>
            </a:custGeom>
            <a:solidFill>
              <a:srgbClr val="FDC82F"/>
            </a:solidFill>
            <a:ln w="5892" cap="flat">
              <a:noFill/>
              <a:prstDash val="solid"/>
              <a:miter/>
            </a:ln>
          </p:spPr>
          <p:txBody>
            <a:bodyPr rtlCol="0" anchor="ctr"/>
            <a:lstStyle/>
            <a:p>
              <a:endParaRPr lang="en-US" dirty="0"/>
            </a:p>
          </p:txBody>
        </p:sp>
        <p:sp>
          <p:nvSpPr>
            <p:cNvPr id="38" name="Freeform 37">
              <a:extLst>
                <a:ext uri="{FF2B5EF4-FFF2-40B4-BE49-F238E27FC236}">
                  <a16:creationId xmlns:a16="http://schemas.microsoft.com/office/drawing/2014/main" id="{20B5A55A-F841-E940-AC0D-D0846ED7B332}"/>
                </a:ext>
              </a:extLst>
            </p:cNvPr>
            <p:cNvSpPr/>
            <p:nvPr/>
          </p:nvSpPr>
          <p:spPr>
            <a:xfrm>
              <a:off x="9471301" y="188432"/>
              <a:ext cx="731990" cy="732348"/>
            </a:xfrm>
            <a:custGeom>
              <a:avLst/>
              <a:gdLst>
                <a:gd name="connsiteX0" fmla="*/ 465349 w 465348"/>
                <a:gd name="connsiteY0" fmla="*/ 232788 h 465576"/>
                <a:gd name="connsiteX1" fmla="*/ 232674 w 465348"/>
                <a:gd name="connsiteY1" fmla="*/ 465576 h 465576"/>
                <a:gd name="connsiteX2" fmla="*/ 0 w 465348"/>
                <a:gd name="connsiteY2" fmla="*/ 232788 h 465576"/>
                <a:gd name="connsiteX3" fmla="*/ 232733 w 465348"/>
                <a:gd name="connsiteY3" fmla="*/ 0 h 465576"/>
                <a:gd name="connsiteX4" fmla="*/ 465349 w 465348"/>
                <a:gd name="connsiteY4" fmla="*/ 232788 h 465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348" h="465576">
                  <a:moveTo>
                    <a:pt x="465349" y="232788"/>
                  </a:moveTo>
                  <a:cubicBezTo>
                    <a:pt x="465349" y="361329"/>
                    <a:pt x="361211" y="465576"/>
                    <a:pt x="232674" y="465576"/>
                  </a:cubicBezTo>
                  <a:cubicBezTo>
                    <a:pt x="104197" y="465576"/>
                    <a:pt x="0" y="361388"/>
                    <a:pt x="0" y="232788"/>
                  </a:cubicBezTo>
                  <a:cubicBezTo>
                    <a:pt x="0" y="104189"/>
                    <a:pt x="104197" y="0"/>
                    <a:pt x="232733" y="0"/>
                  </a:cubicBezTo>
                  <a:cubicBezTo>
                    <a:pt x="361211" y="0"/>
                    <a:pt x="465349" y="104248"/>
                    <a:pt x="465349" y="232788"/>
                  </a:cubicBezTo>
                  <a:close/>
                </a:path>
              </a:pathLst>
            </a:custGeom>
            <a:solidFill>
              <a:srgbClr val="339966"/>
            </a:solidFill>
            <a:ln w="5892" cap="flat">
              <a:noFill/>
              <a:prstDash val="solid"/>
              <a:miter/>
            </a:ln>
          </p:spPr>
          <p:txBody>
            <a:bodyPr rtlCol="0" anchor="ctr"/>
            <a:lstStyle/>
            <a:p>
              <a:endParaRPr lang="en-US" dirty="0"/>
            </a:p>
          </p:txBody>
        </p:sp>
        <p:grpSp>
          <p:nvGrpSpPr>
            <p:cNvPr id="39" name="Graphic 79">
              <a:extLst>
                <a:ext uri="{FF2B5EF4-FFF2-40B4-BE49-F238E27FC236}">
                  <a16:creationId xmlns:a16="http://schemas.microsoft.com/office/drawing/2014/main" id="{F16C7692-D9F8-B54C-B90F-E342B3509E96}"/>
                </a:ext>
              </a:extLst>
            </p:cNvPr>
            <p:cNvGrpSpPr/>
            <p:nvPr userDrawn="1"/>
          </p:nvGrpSpPr>
          <p:grpSpPr>
            <a:xfrm>
              <a:off x="10369045" y="184999"/>
              <a:ext cx="1634559" cy="739247"/>
              <a:chOff x="1864036" y="1488685"/>
              <a:chExt cx="1039139" cy="469962"/>
            </a:xfrm>
            <a:solidFill>
              <a:srgbClr val="F54359"/>
            </a:solidFill>
          </p:grpSpPr>
          <p:sp>
            <p:nvSpPr>
              <p:cNvPr id="89" name="Freeform 88">
                <a:extLst>
                  <a:ext uri="{FF2B5EF4-FFF2-40B4-BE49-F238E27FC236}">
                    <a16:creationId xmlns:a16="http://schemas.microsoft.com/office/drawing/2014/main" id="{24A0DA05-831A-484A-86EB-384AA52FB237}"/>
                  </a:ext>
                </a:extLst>
              </p:cNvPr>
              <p:cNvSpPr/>
              <p:nvPr userDrawn="1"/>
            </p:nvSpPr>
            <p:spPr>
              <a:xfrm>
                <a:off x="2371642" y="1488685"/>
                <a:ext cx="531533" cy="469962"/>
              </a:xfrm>
              <a:custGeom>
                <a:avLst/>
                <a:gdLst>
                  <a:gd name="connsiteX0" fmla="*/ 0 w 531533"/>
                  <a:gd name="connsiteY0" fmla="*/ 20048 h 469962"/>
                  <a:gd name="connsiteX1" fmla="*/ 525168 w 531533"/>
                  <a:gd name="connsiteY1" fmla="*/ 466048 h 469962"/>
                  <a:gd name="connsiteX2" fmla="*/ 531415 w 531533"/>
                  <a:gd name="connsiteY2" fmla="*/ 464633 h 469962"/>
                  <a:gd name="connsiteX3" fmla="*/ 531533 w 531533"/>
                  <a:gd name="connsiteY3" fmla="*/ 458619 h 469962"/>
                  <a:gd name="connsiteX4" fmla="*/ 11787 w 531533"/>
                  <a:gd name="connsiteY4" fmla="*/ 0 h 469962"/>
                  <a:gd name="connsiteX5" fmla="*/ 0 w 531533"/>
                  <a:gd name="connsiteY5" fmla="*/ 20048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0" y="20048"/>
                    </a:moveTo>
                    <a:cubicBezTo>
                      <a:pt x="24694" y="542465"/>
                      <a:pt x="525168" y="466048"/>
                      <a:pt x="525168" y="466048"/>
                    </a:cubicBezTo>
                    <a:lnTo>
                      <a:pt x="531415" y="464633"/>
                    </a:lnTo>
                    <a:lnTo>
                      <a:pt x="531533" y="458619"/>
                    </a:lnTo>
                    <a:cubicBezTo>
                      <a:pt x="531533" y="458619"/>
                      <a:pt x="535481" y="590"/>
                      <a:pt x="11787" y="0"/>
                    </a:cubicBezTo>
                    <a:lnTo>
                      <a:pt x="0" y="20048"/>
                    </a:lnTo>
                    <a:close/>
                  </a:path>
                </a:pathLst>
              </a:custGeom>
              <a:solidFill>
                <a:srgbClr val="F54359"/>
              </a:solidFill>
              <a:ln w="5892" cap="flat">
                <a:noFill/>
                <a:prstDash val="solid"/>
                <a:miter/>
              </a:ln>
            </p:spPr>
            <p:txBody>
              <a:bodyPr rtlCol="0" anchor="ctr"/>
              <a:lstStyle/>
              <a:p>
                <a:endParaRPr lang="en-US" dirty="0"/>
              </a:p>
            </p:txBody>
          </p:sp>
          <p:sp>
            <p:nvSpPr>
              <p:cNvPr id="90" name="Freeform 89">
                <a:extLst>
                  <a:ext uri="{FF2B5EF4-FFF2-40B4-BE49-F238E27FC236}">
                    <a16:creationId xmlns:a16="http://schemas.microsoft.com/office/drawing/2014/main" id="{EDC2AB87-156E-7A4F-92E7-5ED7F8663709}"/>
                  </a:ext>
                </a:extLst>
              </p:cNvPr>
              <p:cNvSpPr/>
              <p:nvPr/>
            </p:nvSpPr>
            <p:spPr>
              <a:xfrm>
                <a:off x="1864036" y="1488685"/>
                <a:ext cx="531533" cy="469962"/>
              </a:xfrm>
              <a:custGeom>
                <a:avLst/>
                <a:gdLst>
                  <a:gd name="connsiteX0" fmla="*/ 531534 w 531533"/>
                  <a:gd name="connsiteY0" fmla="*/ 20048 h 469962"/>
                  <a:gd name="connsiteX1" fmla="*/ 6366 w 531533"/>
                  <a:gd name="connsiteY1" fmla="*/ 466048 h 469962"/>
                  <a:gd name="connsiteX2" fmla="*/ 119 w 531533"/>
                  <a:gd name="connsiteY2" fmla="*/ 464633 h 469962"/>
                  <a:gd name="connsiteX3" fmla="*/ 1 w 531533"/>
                  <a:gd name="connsiteY3" fmla="*/ 458619 h 469962"/>
                  <a:gd name="connsiteX4" fmla="*/ 519747 w 531533"/>
                  <a:gd name="connsiteY4" fmla="*/ 0 h 469962"/>
                  <a:gd name="connsiteX5" fmla="*/ 531534 w 531533"/>
                  <a:gd name="connsiteY5" fmla="*/ 20048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531534" y="20048"/>
                    </a:moveTo>
                    <a:cubicBezTo>
                      <a:pt x="506840" y="542465"/>
                      <a:pt x="6366" y="466048"/>
                      <a:pt x="6366" y="466048"/>
                    </a:cubicBezTo>
                    <a:lnTo>
                      <a:pt x="119" y="464633"/>
                    </a:lnTo>
                    <a:lnTo>
                      <a:pt x="1" y="458619"/>
                    </a:lnTo>
                    <a:cubicBezTo>
                      <a:pt x="1" y="458619"/>
                      <a:pt x="-3948" y="590"/>
                      <a:pt x="519747" y="0"/>
                    </a:cubicBezTo>
                    <a:lnTo>
                      <a:pt x="531534" y="20048"/>
                    </a:lnTo>
                    <a:close/>
                  </a:path>
                </a:pathLst>
              </a:custGeom>
              <a:solidFill>
                <a:srgbClr val="F54359"/>
              </a:solidFill>
              <a:ln w="5892" cap="flat">
                <a:noFill/>
                <a:prstDash val="solid"/>
                <a:miter/>
              </a:ln>
            </p:spPr>
            <p:txBody>
              <a:bodyPr rtlCol="0" anchor="ctr"/>
              <a:lstStyle/>
              <a:p>
                <a:endParaRPr lang="en-US" dirty="0"/>
              </a:p>
            </p:txBody>
          </p:sp>
        </p:grpSp>
        <p:sp>
          <p:nvSpPr>
            <p:cNvPr id="41" name="Freeform 40">
              <a:extLst>
                <a:ext uri="{FF2B5EF4-FFF2-40B4-BE49-F238E27FC236}">
                  <a16:creationId xmlns:a16="http://schemas.microsoft.com/office/drawing/2014/main" id="{1FAA1F5C-DC63-A145-9D01-0957AC05359D}"/>
                </a:ext>
              </a:extLst>
            </p:cNvPr>
            <p:cNvSpPr/>
            <p:nvPr/>
          </p:nvSpPr>
          <p:spPr>
            <a:xfrm>
              <a:off x="8569105" y="2013460"/>
              <a:ext cx="723832" cy="730399"/>
            </a:xfrm>
            <a:custGeom>
              <a:avLst/>
              <a:gdLst>
                <a:gd name="connsiteX0" fmla="*/ 460163 w 460162"/>
                <a:gd name="connsiteY0" fmla="*/ 464338 h 464337"/>
                <a:gd name="connsiteX1" fmla="*/ 460163 w 460162"/>
                <a:gd name="connsiteY1" fmla="*/ 0 h 464337"/>
                <a:gd name="connsiteX2" fmla="*/ 0 w 460162"/>
                <a:gd name="connsiteY2" fmla="*/ 464338 h 464337"/>
                <a:gd name="connsiteX3" fmla="*/ 460163 w 460162"/>
                <a:gd name="connsiteY3" fmla="*/ 464338 h 464337"/>
              </a:gdLst>
              <a:ahLst/>
              <a:cxnLst>
                <a:cxn ang="0">
                  <a:pos x="connsiteX0" y="connsiteY0"/>
                </a:cxn>
                <a:cxn ang="0">
                  <a:pos x="connsiteX1" y="connsiteY1"/>
                </a:cxn>
                <a:cxn ang="0">
                  <a:pos x="connsiteX2" y="connsiteY2"/>
                </a:cxn>
                <a:cxn ang="0">
                  <a:pos x="connsiteX3" y="connsiteY3"/>
                </a:cxn>
              </a:cxnLst>
              <a:rect l="l" t="t" r="r" b="b"/>
              <a:pathLst>
                <a:path w="460162" h="464337">
                  <a:moveTo>
                    <a:pt x="460163" y="464338"/>
                  </a:moveTo>
                  <a:lnTo>
                    <a:pt x="460163" y="0"/>
                  </a:lnTo>
                  <a:cubicBezTo>
                    <a:pt x="217587" y="27418"/>
                    <a:pt x="25401" y="220995"/>
                    <a:pt x="0" y="464338"/>
                  </a:cubicBezTo>
                  <a:lnTo>
                    <a:pt x="460163" y="464338"/>
                  </a:lnTo>
                  <a:close/>
                </a:path>
              </a:pathLst>
            </a:custGeom>
            <a:solidFill>
              <a:srgbClr val="F54359"/>
            </a:solidFill>
            <a:ln w="5892" cap="flat">
              <a:noFill/>
              <a:prstDash val="solid"/>
              <a:miter/>
            </a:ln>
          </p:spPr>
          <p:txBody>
            <a:bodyPr rtlCol="0" anchor="ctr"/>
            <a:lstStyle/>
            <a:p>
              <a:endParaRPr lang="en-US" dirty="0"/>
            </a:p>
          </p:txBody>
        </p:sp>
        <p:sp>
          <p:nvSpPr>
            <p:cNvPr id="42" name="Freeform 41">
              <a:extLst>
                <a:ext uri="{FF2B5EF4-FFF2-40B4-BE49-F238E27FC236}">
                  <a16:creationId xmlns:a16="http://schemas.microsoft.com/office/drawing/2014/main" id="{9B7DE1DF-1054-A841-9CED-0A54B6FE80B2}"/>
                </a:ext>
              </a:extLst>
            </p:cNvPr>
            <p:cNvSpPr/>
            <p:nvPr/>
          </p:nvSpPr>
          <p:spPr>
            <a:xfrm>
              <a:off x="9477605" y="1113698"/>
              <a:ext cx="728375" cy="1633222"/>
            </a:xfrm>
            <a:custGeom>
              <a:avLst/>
              <a:gdLst>
                <a:gd name="connsiteX0" fmla="*/ 0 w 463050"/>
                <a:gd name="connsiteY0" fmla="*/ 0 h 1038289"/>
                <a:gd name="connsiteX1" fmla="*/ 0 w 463050"/>
                <a:gd name="connsiteY1" fmla="*/ 1038289 h 1038289"/>
                <a:gd name="connsiteX2" fmla="*/ 463051 w 463050"/>
                <a:gd name="connsiteY2" fmla="*/ 519174 h 1038289"/>
                <a:gd name="connsiteX3" fmla="*/ 0 w 463050"/>
                <a:gd name="connsiteY3" fmla="*/ 0 h 1038289"/>
              </a:gdLst>
              <a:ahLst/>
              <a:cxnLst>
                <a:cxn ang="0">
                  <a:pos x="connsiteX0" y="connsiteY0"/>
                </a:cxn>
                <a:cxn ang="0">
                  <a:pos x="connsiteX1" y="connsiteY1"/>
                </a:cxn>
                <a:cxn ang="0">
                  <a:pos x="connsiteX2" y="connsiteY2"/>
                </a:cxn>
                <a:cxn ang="0">
                  <a:pos x="connsiteX3" y="connsiteY3"/>
                </a:cxn>
              </a:cxnLst>
              <a:rect l="l" t="t" r="r" b="b"/>
              <a:pathLst>
                <a:path w="463050" h="1038289">
                  <a:moveTo>
                    <a:pt x="0" y="0"/>
                  </a:moveTo>
                  <a:lnTo>
                    <a:pt x="0" y="1038289"/>
                  </a:lnTo>
                  <a:cubicBezTo>
                    <a:pt x="260551" y="1008807"/>
                    <a:pt x="463051" y="787694"/>
                    <a:pt x="463051" y="519174"/>
                  </a:cubicBezTo>
                  <a:cubicBezTo>
                    <a:pt x="463051" y="250595"/>
                    <a:pt x="260551" y="29423"/>
                    <a:pt x="0" y="0"/>
                  </a:cubicBezTo>
                  <a:close/>
                </a:path>
              </a:pathLst>
            </a:custGeom>
            <a:solidFill>
              <a:srgbClr val="339966"/>
            </a:solidFill>
            <a:ln w="5892" cap="flat">
              <a:noFill/>
              <a:prstDash val="solid"/>
              <a:miter/>
            </a:ln>
          </p:spPr>
          <p:txBody>
            <a:bodyPr rtlCol="0" anchor="ctr"/>
            <a:lstStyle/>
            <a:p>
              <a:endParaRPr lang="en-US" dirty="0"/>
            </a:p>
          </p:txBody>
        </p:sp>
        <p:sp>
          <p:nvSpPr>
            <p:cNvPr id="48" name="Freeform 47">
              <a:extLst>
                <a:ext uri="{FF2B5EF4-FFF2-40B4-BE49-F238E27FC236}">
                  <a16:creationId xmlns:a16="http://schemas.microsoft.com/office/drawing/2014/main" id="{F1A565D9-B8EB-184F-B2A5-29BEEFFDF98B}"/>
                </a:ext>
              </a:extLst>
            </p:cNvPr>
            <p:cNvSpPr/>
            <p:nvPr/>
          </p:nvSpPr>
          <p:spPr>
            <a:xfrm>
              <a:off x="10381469" y="1107949"/>
              <a:ext cx="730043" cy="724185"/>
            </a:xfrm>
            <a:custGeom>
              <a:avLst/>
              <a:gdLst>
                <a:gd name="connsiteX0" fmla="*/ 464111 w 464111"/>
                <a:gd name="connsiteY0" fmla="*/ 0 h 460387"/>
                <a:gd name="connsiteX1" fmla="*/ 0 w 464111"/>
                <a:gd name="connsiteY1" fmla="*/ 0 h 460387"/>
                <a:gd name="connsiteX2" fmla="*/ 464111 w 464111"/>
                <a:gd name="connsiteY2" fmla="*/ 460387 h 460387"/>
                <a:gd name="connsiteX3" fmla="*/ 464111 w 464111"/>
                <a:gd name="connsiteY3" fmla="*/ 0 h 460387"/>
              </a:gdLst>
              <a:ahLst/>
              <a:cxnLst>
                <a:cxn ang="0">
                  <a:pos x="connsiteX0" y="connsiteY0"/>
                </a:cxn>
                <a:cxn ang="0">
                  <a:pos x="connsiteX1" y="connsiteY1"/>
                </a:cxn>
                <a:cxn ang="0">
                  <a:pos x="connsiteX2" y="connsiteY2"/>
                </a:cxn>
                <a:cxn ang="0">
                  <a:pos x="connsiteX3" y="connsiteY3"/>
                </a:cxn>
              </a:cxnLst>
              <a:rect l="l" t="t" r="r" b="b"/>
              <a:pathLst>
                <a:path w="464111" h="460387">
                  <a:moveTo>
                    <a:pt x="464111" y="0"/>
                  </a:moveTo>
                  <a:lnTo>
                    <a:pt x="0" y="0"/>
                  </a:lnTo>
                  <a:cubicBezTo>
                    <a:pt x="27405" y="242694"/>
                    <a:pt x="220887" y="434974"/>
                    <a:pt x="464111" y="460387"/>
                  </a:cubicBezTo>
                  <a:lnTo>
                    <a:pt x="464111" y="0"/>
                  </a:lnTo>
                  <a:close/>
                </a:path>
              </a:pathLst>
            </a:custGeom>
            <a:solidFill>
              <a:srgbClr val="004438"/>
            </a:solidFill>
            <a:ln w="5892" cap="flat">
              <a:noFill/>
              <a:prstDash val="solid"/>
              <a:miter/>
            </a:ln>
          </p:spPr>
          <p:txBody>
            <a:bodyPr rtlCol="0" anchor="ctr"/>
            <a:lstStyle/>
            <a:p>
              <a:endParaRPr lang="en-US" dirty="0"/>
            </a:p>
          </p:txBody>
        </p:sp>
        <p:sp>
          <p:nvSpPr>
            <p:cNvPr id="49" name="Freeform 48">
              <a:extLst>
                <a:ext uri="{FF2B5EF4-FFF2-40B4-BE49-F238E27FC236}">
                  <a16:creationId xmlns:a16="http://schemas.microsoft.com/office/drawing/2014/main" id="{CF48D793-F819-E444-8FED-9DC37DE53618}"/>
                </a:ext>
              </a:extLst>
            </p:cNvPr>
            <p:cNvSpPr/>
            <p:nvPr userDrawn="1"/>
          </p:nvSpPr>
          <p:spPr>
            <a:xfrm>
              <a:off x="11305358" y="1105721"/>
              <a:ext cx="1632424" cy="728730"/>
            </a:xfrm>
            <a:custGeom>
              <a:avLst/>
              <a:gdLst>
                <a:gd name="connsiteX0" fmla="*/ 0 w 1037782"/>
                <a:gd name="connsiteY0" fmla="*/ 463277 h 463276"/>
                <a:gd name="connsiteX1" fmla="*/ 1037782 w 1037782"/>
                <a:gd name="connsiteY1" fmla="*/ 463277 h 463276"/>
                <a:gd name="connsiteX2" fmla="*/ 518921 w 1037782"/>
                <a:gd name="connsiteY2" fmla="*/ 0 h 463276"/>
                <a:gd name="connsiteX3" fmla="*/ 0 w 1037782"/>
                <a:gd name="connsiteY3" fmla="*/ 463277 h 463276"/>
              </a:gdLst>
              <a:ahLst/>
              <a:cxnLst>
                <a:cxn ang="0">
                  <a:pos x="connsiteX0" y="connsiteY0"/>
                </a:cxn>
                <a:cxn ang="0">
                  <a:pos x="connsiteX1" y="connsiteY1"/>
                </a:cxn>
                <a:cxn ang="0">
                  <a:pos x="connsiteX2" y="connsiteY2"/>
                </a:cxn>
                <a:cxn ang="0">
                  <a:pos x="connsiteX3" y="connsiteY3"/>
                </a:cxn>
              </a:cxnLst>
              <a:rect l="l" t="t" r="r" b="b"/>
              <a:pathLst>
                <a:path w="1037782" h="463276">
                  <a:moveTo>
                    <a:pt x="0" y="463277"/>
                  </a:moveTo>
                  <a:lnTo>
                    <a:pt x="1037782" y="463277"/>
                  </a:lnTo>
                  <a:cubicBezTo>
                    <a:pt x="1008315" y="202599"/>
                    <a:pt x="787310" y="0"/>
                    <a:pt x="518921" y="0"/>
                  </a:cubicBezTo>
                  <a:cubicBezTo>
                    <a:pt x="250473" y="-59"/>
                    <a:pt x="29408" y="202599"/>
                    <a:pt x="0" y="463277"/>
                  </a:cubicBezTo>
                  <a:close/>
                </a:path>
              </a:pathLst>
            </a:custGeom>
            <a:solidFill>
              <a:srgbClr val="FDC82F"/>
            </a:solidFill>
            <a:ln w="5892" cap="flat">
              <a:noFill/>
              <a:prstDash val="solid"/>
              <a:miter/>
            </a:ln>
          </p:spPr>
          <p:txBody>
            <a:bodyPr rtlCol="0" anchor="ctr"/>
            <a:lstStyle/>
            <a:p>
              <a:endParaRPr lang="en-US" dirty="0"/>
            </a:p>
          </p:txBody>
        </p:sp>
        <p:grpSp>
          <p:nvGrpSpPr>
            <p:cNvPr id="55" name="Graphic 79">
              <a:extLst>
                <a:ext uri="{FF2B5EF4-FFF2-40B4-BE49-F238E27FC236}">
                  <a16:creationId xmlns:a16="http://schemas.microsoft.com/office/drawing/2014/main" id="{E9C13DA9-8F93-5C43-AE69-CCB393B3DE38}"/>
                </a:ext>
              </a:extLst>
            </p:cNvPr>
            <p:cNvGrpSpPr/>
            <p:nvPr userDrawn="1"/>
          </p:nvGrpSpPr>
          <p:grpSpPr>
            <a:xfrm>
              <a:off x="11305355" y="2009008"/>
              <a:ext cx="1634651" cy="739247"/>
              <a:chOff x="2459277" y="2648263"/>
              <a:chExt cx="1039198" cy="469962"/>
            </a:xfrm>
            <a:solidFill>
              <a:srgbClr val="004438"/>
            </a:solidFill>
          </p:grpSpPr>
          <p:sp>
            <p:nvSpPr>
              <p:cNvPr id="83" name="Freeform 82">
                <a:extLst>
                  <a:ext uri="{FF2B5EF4-FFF2-40B4-BE49-F238E27FC236}">
                    <a16:creationId xmlns:a16="http://schemas.microsoft.com/office/drawing/2014/main" id="{1090BCE8-330D-0146-96B3-B8CD4A2DCFEC}"/>
                  </a:ext>
                </a:extLst>
              </p:cNvPr>
              <p:cNvSpPr/>
              <p:nvPr/>
            </p:nvSpPr>
            <p:spPr>
              <a:xfrm>
                <a:off x="2966942" y="2648263"/>
                <a:ext cx="531533" cy="469962"/>
              </a:xfrm>
              <a:custGeom>
                <a:avLst/>
                <a:gdLst>
                  <a:gd name="connsiteX0" fmla="*/ 0 w 531533"/>
                  <a:gd name="connsiteY0" fmla="*/ 20048 h 469962"/>
                  <a:gd name="connsiteX1" fmla="*/ 525168 w 531533"/>
                  <a:gd name="connsiteY1" fmla="*/ 466048 h 469962"/>
                  <a:gd name="connsiteX2" fmla="*/ 531415 w 531533"/>
                  <a:gd name="connsiteY2" fmla="*/ 464633 h 469962"/>
                  <a:gd name="connsiteX3" fmla="*/ 531533 w 531533"/>
                  <a:gd name="connsiteY3" fmla="*/ 458619 h 469962"/>
                  <a:gd name="connsiteX4" fmla="*/ 11787 w 531533"/>
                  <a:gd name="connsiteY4" fmla="*/ 0 h 469962"/>
                  <a:gd name="connsiteX5" fmla="*/ 0 w 531533"/>
                  <a:gd name="connsiteY5" fmla="*/ 20048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0" y="20048"/>
                    </a:moveTo>
                    <a:cubicBezTo>
                      <a:pt x="24694" y="542465"/>
                      <a:pt x="525168" y="466048"/>
                      <a:pt x="525168" y="466048"/>
                    </a:cubicBezTo>
                    <a:lnTo>
                      <a:pt x="531415" y="464633"/>
                    </a:lnTo>
                    <a:lnTo>
                      <a:pt x="531533" y="458619"/>
                    </a:lnTo>
                    <a:cubicBezTo>
                      <a:pt x="531533" y="458619"/>
                      <a:pt x="535481" y="590"/>
                      <a:pt x="11787" y="0"/>
                    </a:cubicBezTo>
                    <a:lnTo>
                      <a:pt x="0" y="20048"/>
                    </a:lnTo>
                    <a:close/>
                  </a:path>
                </a:pathLst>
              </a:custGeom>
              <a:solidFill>
                <a:srgbClr val="004438"/>
              </a:solidFill>
              <a:ln w="5892" cap="flat">
                <a:noFill/>
                <a:prstDash val="solid"/>
                <a:miter/>
              </a:ln>
            </p:spPr>
            <p:txBody>
              <a:bodyPr rtlCol="0" anchor="ctr"/>
              <a:lstStyle/>
              <a:p>
                <a:endParaRPr lang="en-US" dirty="0"/>
              </a:p>
            </p:txBody>
          </p:sp>
          <p:sp>
            <p:nvSpPr>
              <p:cNvPr id="84" name="Freeform 83">
                <a:extLst>
                  <a:ext uri="{FF2B5EF4-FFF2-40B4-BE49-F238E27FC236}">
                    <a16:creationId xmlns:a16="http://schemas.microsoft.com/office/drawing/2014/main" id="{BA904E3B-6E7C-1849-B25C-BB578DE1DBC1}"/>
                  </a:ext>
                </a:extLst>
              </p:cNvPr>
              <p:cNvSpPr/>
              <p:nvPr/>
            </p:nvSpPr>
            <p:spPr>
              <a:xfrm>
                <a:off x="2459277" y="2648263"/>
                <a:ext cx="531533" cy="469962"/>
              </a:xfrm>
              <a:custGeom>
                <a:avLst/>
                <a:gdLst>
                  <a:gd name="connsiteX0" fmla="*/ 531534 w 531533"/>
                  <a:gd name="connsiteY0" fmla="*/ 20048 h 469962"/>
                  <a:gd name="connsiteX1" fmla="*/ 6366 w 531533"/>
                  <a:gd name="connsiteY1" fmla="*/ 466048 h 469962"/>
                  <a:gd name="connsiteX2" fmla="*/ 119 w 531533"/>
                  <a:gd name="connsiteY2" fmla="*/ 464633 h 469962"/>
                  <a:gd name="connsiteX3" fmla="*/ 1 w 531533"/>
                  <a:gd name="connsiteY3" fmla="*/ 458619 h 469962"/>
                  <a:gd name="connsiteX4" fmla="*/ 519747 w 531533"/>
                  <a:gd name="connsiteY4" fmla="*/ 0 h 469962"/>
                  <a:gd name="connsiteX5" fmla="*/ 531534 w 531533"/>
                  <a:gd name="connsiteY5" fmla="*/ 20048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531534" y="20048"/>
                    </a:moveTo>
                    <a:cubicBezTo>
                      <a:pt x="506840" y="542465"/>
                      <a:pt x="6366" y="466048"/>
                      <a:pt x="6366" y="466048"/>
                    </a:cubicBezTo>
                    <a:lnTo>
                      <a:pt x="119" y="464633"/>
                    </a:lnTo>
                    <a:lnTo>
                      <a:pt x="1" y="458619"/>
                    </a:lnTo>
                    <a:cubicBezTo>
                      <a:pt x="1" y="458619"/>
                      <a:pt x="-3948" y="590"/>
                      <a:pt x="519747" y="0"/>
                    </a:cubicBezTo>
                    <a:lnTo>
                      <a:pt x="531534" y="20048"/>
                    </a:lnTo>
                    <a:close/>
                  </a:path>
                </a:pathLst>
              </a:custGeom>
              <a:solidFill>
                <a:srgbClr val="004438"/>
              </a:solidFill>
              <a:ln w="5892" cap="flat">
                <a:noFill/>
                <a:prstDash val="solid"/>
                <a:miter/>
              </a:ln>
            </p:spPr>
            <p:txBody>
              <a:bodyPr rtlCol="0" anchor="ctr"/>
              <a:lstStyle/>
              <a:p>
                <a:endParaRPr lang="en-US" dirty="0"/>
              </a:p>
            </p:txBody>
          </p:sp>
        </p:grpSp>
        <p:sp>
          <p:nvSpPr>
            <p:cNvPr id="56" name="Freeform 55">
              <a:extLst>
                <a:ext uri="{FF2B5EF4-FFF2-40B4-BE49-F238E27FC236}">
                  <a16:creationId xmlns:a16="http://schemas.microsoft.com/office/drawing/2014/main" id="{6EC56E0C-760D-CF4F-957F-14DD7390E435}"/>
                </a:ext>
              </a:extLst>
            </p:cNvPr>
            <p:cNvSpPr/>
            <p:nvPr userDrawn="1"/>
          </p:nvSpPr>
          <p:spPr>
            <a:xfrm>
              <a:off x="11305358" y="4751789"/>
              <a:ext cx="1632424" cy="728730"/>
            </a:xfrm>
            <a:custGeom>
              <a:avLst/>
              <a:gdLst>
                <a:gd name="connsiteX0" fmla="*/ 0 w 1037782"/>
                <a:gd name="connsiteY0" fmla="*/ 463277 h 463276"/>
                <a:gd name="connsiteX1" fmla="*/ 1037782 w 1037782"/>
                <a:gd name="connsiteY1" fmla="*/ 463277 h 463276"/>
                <a:gd name="connsiteX2" fmla="*/ 518921 w 1037782"/>
                <a:gd name="connsiteY2" fmla="*/ 0 h 463276"/>
                <a:gd name="connsiteX3" fmla="*/ 0 w 1037782"/>
                <a:gd name="connsiteY3" fmla="*/ 463277 h 463276"/>
              </a:gdLst>
              <a:ahLst/>
              <a:cxnLst>
                <a:cxn ang="0">
                  <a:pos x="connsiteX0" y="connsiteY0"/>
                </a:cxn>
                <a:cxn ang="0">
                  <a:pos x="connsiteX1" y="connsiteY1"/>
                </a:cxn>
                <a:cxn ang="0">
                  <a:pos x="connsiteX2" y="connsiteY2"/>
                </a:cxn>
                <a:cxn ang="0">
                  <a:pos x="connsiteX3" y="connsiteY3"/>
                </a:cxn>
              </a:cxnLst>
              <a:rect l="l" t="t" r="r" b="b"/>
              <a:pathLst>
                <a:path w="1037782" h="463276">
                  <a:moveTo>
                    <a:pt x="0" y="463277"/>
                  </a:moveTo>
                  <a:lnTo>
                    <a:pt x="1037782" y="463277"/>
                  </a:lnTo>
                  <a:cubicBezTo>
                    <a:pt x="1008315" y="202599"/>
                    <a:pt x="787310" y="0"/>
                    <a:pt x="518921" y="0"/>
                  </a:cubicBezTo>
                  <a:cubicBezTo>
                    <a:pt x="250473" y="0"/>
                    <a:pt x="29408" y="202599"/>
                    <a:pt x="0" y="463277"/>
                  </a:cubicBezTo>
                  <a:close/>
                </a:path>
              </a:pathLst>
            </a:custGeom>
            <a:solidFill>
              <a:srgbClr val="004438"/>
            </a:solidFill>
            <a:ln w="5892" cap="flat">
              <a:noFill/>
              <a:prstDash val="solid"/>
              <a:miter/>
            </a:ln>
          </p:spPr>
          <p:txBody>
            <a:bodyPr rtlCol="0" anchor="ctr"/>
            <a:lstStyle/>
            <a:p>
              <a:endParaRPr lang="en-US" dirty="0"/>
            </a:p>
          </p:txBody>
        </p:sp>
        <p:sp>
          <p:nvSpPr>
            <p:cNvPr id="59" name="Freeform 58">
              <a:extLst>
                <a:ext uri="{FF2B5EF4-FFF2-40B4-BE49-F238E27FC236}">
                  <a16:creationId xmlns:a16="http://schemas.microsoft.com/office/drawing/2014/main" id="{1665A244-533D-434C-AD7C-21F30949B1A9}"/>
                </a:ext>
              </a:extLst>
            </p:cNvPr>
            <p:cNvSpPr/>
            <p:nvPr/>
          </p:nvSpPr>
          <p:spPr>
            <a:xfrm>
              <a:off x="8579488" y="3847112"/>
              <a:ext cx="1632424" cy="728730"/>
            </a:xfrm>
            <a:custGeom>
              <a:avLst/>
              <a:gdLst>
                <a:gd name="connsiteX0" fmla="*/ 1037783 w 1037782"/>
                <a:gd name="connsiteY0" fmla="*/ 0 h 463276"/>
                <a:gd name="connsiteX1" fmla="*/ 0 w 1037782"/>
                <a:gd name="connsiteY1" fmla="*/ 0 h 463276"/>
                <a:gd name="connsiteX2" fmla="*/ 518862 w 1037782"/>
                <a:gd name="connsiteY2" fmla="*/ 463277 h 463276"/>
                <a:gd name="connsiteX3" fmla="*/ 1037783 w 1037782"/>
                <a:gd name="connsiteY3" fmla="*/ 0 h 463276"/>
              </a:gdLst>
              <a:ahLst/>
              <a:cxnLst>
                <a:cxn ang="0">
                  <a:pos x="connsiteX0" y="connsiteY0"/>
                </a:cxn>
                <a:cxn ang="0">
                  <a:pos x="connsiteX1" y="connsiteY1"/>
                </a:cxn>
                <a:cxn ang="0">
                  <a:pos x="connsiteX2" y="connsiteY2"/>
                </a:cxn>
                <a:cxn ang="0">
                  <a:pos x="connsiteX3" y="connsiteY3"/>
                </a:cxn>
              </a:cxnLst>
              <a:rect l="l" t="t" r="r" b="b"/>
              <a:pathLst>
                <a:path w="1037782" h="463276">
                  <a:moveTo>
                    <a:pt x="1037783" y="0"/>
                  </a:moveTo>
                  <a:lnTo>
                    <a:pt x="0" y="0"/>
                  </a:lnTo>
                  <a:cubicBezTo>
                    <a:pt x="29467" y="260678"/>
                    <a:pt x="250473" y="463277"/>
                    <a:pt x="518862" y="463277"/>
                  </a:cubicBezTo>
                  <a:cubicBezTo>
                    <a:pt x="787310" y="463277"/>
                    <a:pt x="1008315" y="260678"/>
                    <a:pt x="1037783" y="0"/>
                  </a:cubicBezTo>
                  <a:close/>
                </a:path>
              </a:pathLst>
            </a:custGeom>
            <a:solidFill>
              <a:srgbClr val="FDC82F"/>
            </a:solidFill>
            <a:ln w="5892"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2F6175FF-0421-2E45-AF1B-9560B3754167}"/>
                </a:ext>
              </a:extLst>
            </p:cNvPr>
            <p:cNvSpPr/>
            <p:nvPr userDrawn="1"/>
          </p:nvSpPr>
          <p:spPr>
            <a:xfrm>
              <a:off x="11298497" y="2930008"/>
              <a:ext cx="728375" cy="1633222"/>
            </a:xfrm>
            <a:custGeom>
              <a:avLst/>
              <a:gdLst>
                <a:gd name="connsiteX0" fmla="*/ 463051 w 463050"/>
                <a:gd name="connsiteY0" fmla="*/ 1038289 h 1038289"/>
                <a:gd name="connsiteX1" fmla="*/ 463051 w 463050"/>
                <a:gd name="connsiteY1" fmla="*/ 0 h 1038289"/>
                <a:gd name="connsiteX2" fmla="*/ 0 w 463050"/>
                <a:gd name="connsiteY2" fmla="*/ 519115 h 1038289"/>
                <a:gd name="connsiteX3" fmla="*/ 463051 w 463050"/>
                <a:gd name="connsiteY3" fmla="*/ 1038289 h 1038289"/>
              </a:gdLst>
              <a:ahLst/>
              <a:cxnLst>
                <a:cxn ang="0">
                  <a:pos x="connsiteX0" y="connsiteY0"/>
                </a:cxn>
                <a:cxn ang="0">
                  <a:pos x="connsiteX1" y="connsiteY1"/>
                </a:cxn>
                <a:cxn ang="0">
                  <a:pos x="connsiteX2" y="connsiteY2"/>
                </a:cxn>
                <a:cxn ang="0">
                  <a:pos x="connsiteX3" y="connsiteY3"/>
                </a:cxn>
              </a:cxnLst>
              <a:rect l="l" t="t" r="r" b="b"/>
              <a:pathLst>
                <a:path w="463050" h="1038289">
                  <a:moveTo>
                    <a:pt x="463051" y="1038289"/>
                  </a:moveTo>
                  <a:lnTo>
                    <a:pt x="463051" y="0"/>
                  </a:lnTo>
                  <a:cubicBezTo>
                    <a:pt x="202500" y="29482"/>
                    <a:pt x="0" y="250595"/>
                    <a:pt x="0" y="519115"/>
                  </a:cubicBezTo>
                  <a:cubicBezTo>
                    <a:pt x="0" y="787694"/>
                    <a:pt x="202500" y="1008866"/>
                    <a:pt x="463051" y="1038289"/>
                  </a:cubicBezTo>
                  <a:close/>
                </a:path>
              </a:pathLst>
            </a:custGeom>
            <a:solidFill>
              <a:srgbClr val="004438"/>
            </a:solidFill>
            <a:ln w="5892" cap="flat">
              <a:noFill/>
              <a:prstDash val="solid"/>
              <a:miter/>
            </a:ln>
          </p:spPr>
          <p:txBody>
            <a:bodyPr rtlCol="0" anchor="ctr"/>
            <a:lstStyle/>
            <a:p>
              <a:endParaRPr lang="en-US" dirty="0"/>
            </a:p>
          </p:txBody>
        </p:sp>
        <p:grpSp>
          <p:nvGrpSpPr>
            <p:cNvPr id="62" name="Graphic 79">
              <a:extLst>
                <a:ext uri="{FF2B5EF4-FFF2-40B4-BE49-F238E27FC236}">
                  <a16:creationId xmlns:a16="http://schemas.microsoft.com/office/drawing/2014/main" id="{83434A7D-5CDF-EF4F-8046-0245020CD8C0}"/>
                </a:ext>
              </a:extLst>
            </p:cNvPr>
            <p:cNvGrpSpPr/>
            <p:nvPr/>
          </p:nvGrpSpPr>
          <p:grpSpPr>
            <a:xfrm>
              <a:off x="8570865" y="2933774"/>
              <a:ext cx="1634559" cy="739247"/>
              <a:chOff x="720878" y="3236165"/>
              <a:chExt cx="1039139" cy="469962"/>
            </a:xfrm>
            <a:solidFill>
              <a:srgbClr val="339966"/>
            </a:solidFill>
          </p:grpSpPr>
          <p:sp>
            <p:nvSpPr>
              <p:cNvPr id="79" name="Freeform 78">
                <a:extLst>
                  <a:ext uri="{FF2B5EF4-FFF2-40B4-BE49-F238E27FC236}">
                    <a16:creationId xmlns:a16="http://schemas.microsoft.com/office/drawing/2014/main" id="{A439F7A6-67D2-4F4B-933E-D5C2B4B9ED3C}"/>
                  </a:ext>
                </a:extLst>
              </p:cNvPr>
              <p:cNvSpPr/>
              <p:nvPr/>
            </p:nvSpPr>
            <p:spPr>
              <a:xfrm>
                <a:off x="720878" y="3236165"/>
                <a:ext cx="531533" cy="469962"/>
              </a:xfrm>
              <a:custGeom>
                <a:avLst/>
                <a:gdLst>
                  <a:gd name="connsiteX0" fmla="*/ 531534 w 531533"/>
                  <a:gd name="connsiteY0" fmla="*/ 449915 h 469962"/>
                  <a:gd name="connsiteX1" fmla="*/ 6366 w 531533"/>
                  <a:gd name="connsiteY1" fmla="*/ 3915 h 469962"/>
                  <a:gd name="connsiteX2" fmla="*/ 119 w 531533"/>
                  <a:gd name="connsiteY2" fmla="*/ 5330 h 469962"/>
                  <a:gd name="connsiteX3" fmla="*/ 1 w 531533"/>
                  <a:gd name="connsiteY3" fmla="*/ 11344 h 469962"/>
                  <a:gd name="connsiteX4" fmla="*/ 519747 w 531533"/>
                  <a:gd name="connsiteY4" fmla="*/ 469963 h 469962"/>
                  <a:gd name="connsiteX5" fmla="*/ 531534 w 531533"/>
                  <a:gd name="connsiteY5" fmla="*/ 449915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531534" y="449915"/>
                    </a:moveTo>
                    <a:cubicBezTo>
                      <a:pt x="506840" y="-72502"/>
                      <a:pt x="6366" y="3915"/>
                      <a:pt x="6366" y="3915"/>
                    </a:cubicBezTo>
                    <a:lnTo>
                      <a:pt x="119" y="5330"/>
                    </a:lnTo>
                    <a:lnTo>
                      <a:pt x="1" y="11344"/>
                    </a:lnTo>
                    <a:cubicBezTo>
                      <a:pt x="1" y="11344"/>
                      <a:pt x="-3948" y="469373"/>
                      <a:pt x="519747" y="469963"/>
                    </a:cubicBezTo>
                    <a:lnTo>
                      <a:pt x="531534" y="449915"/>
                    </a:lnTo>
                    <a:close/>
                  </a:path>
                </a:pathLst>
              </a:custGeom>
              <a:solidFill>
                <a:srgbClr val="339966"/>
              </a:solidFill>
              <a:ln w="5892" cap="flat">
                <a:noFill/>
                <a:prstDash val="solid"/>
                <a:miter/>
              </a:ln>
            </p:spPr>
            <p:txBody>
              <a:bodyPr rtlCol="0" anchor="ctr"/>
              <a:lstStyle/>
              <a:p>
                <a:endParaRPr lang="en-US" dirty="0"/>
              </a:p>
            </p:txBody>
          </p:sp>
          <p:sp>
            <p:nvSpPr>
              <p:cNvPr id="80" name="Freeform 79">
                <a:extLst>
                  <a:ext uri="{FF2B5EF4-FFF2-40B4-BE49-F238E27FC236}">
                    <a16:creationId xmlns:a16="http://schemas.microsoft.com/office/drawing/2014/main" id="{C2DBA4D5-3CBF-2149-A1E4-EB9BF281CB84}"/>
                  </a:ext>
                </a:extLst>
              </p:cNvPr>
              <p:cNvSpPr/>
              <p:nvPr/>
            </p:nvSpPr>
            <p:spPr>
              <a:xfrm>
                <a:off x="1228484" y="3236165"/>
                <a:ext cx="531533" cy="469962"/>
              </a:xfrm>
              <a:custGeom>
                <a:avLst/>
                <a:gdLst>
                  <a:gd name="connsiteX0" fmla="*/ 0 w 531533"/>
                  <a:gd name="connsiteY0" fmla="*/ 449915 h 469962"/>
                  <a:gd name="connsiteX1" fmla="*/ 525168 w 531533"/>
                  <a:gd name="connsiteY1" fmla="*/ 3915 h 469962"/>
                  <a:gd name="connsiteX2" fmla="*/ 531415 w 531533"/>
                  <a:gd name="connsiteY2" fmla="*/ 5330 h 469962"/>
                  <a:gd name="connsiteX3" fmla="*/ 531533 w 531533"/>
                  <a:gd name="connsiteY3" fmla="*/ 11344 h 469962"/>
                  <a:gd name="connsiteX4" fmla="*/ 11787 w 531533"/>
                  <a:gd name="connsiteY4" fmla="*/ 469963 h 469962"/>
                  <a:gd name="connsiteX5" fmla="*/ 0 w 531533"/>
                  <a:gd name="connsiteY5" fmla="*/ 449915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0" y="449915"/>
                    </a:moveTo>
                    <a:cubicBezTo>
                      <a:pt x="24694" y="-72502"/>
                      <a:pt x="525168" y="3915"/>
                      <a:pt x="525168" y="3915"/>
                    </a:cubicBezTo>
                    <a:lnTo>
                      <a:pt x="531415" y="5330"/>
                    </a:lnTo>
                    <a:lnTo>
                      <a:pt x="531533" y="11344"/>
                    </a:lnTo>
                    <a:cubicBezTo>
                      <a:pt x="531533" y="11344"/>
                      <a:pt x="535481" y="469373"/>
                      <a:pt x="11787" y="469963"/>
                    </a:cubicBezTo>
                    <a:lnTo>
                      <a:pt x="0" y="449915"/>
                    </a:lnTo>
                    <a:close/>
                  </a:path>
                </a:pathLst>
              </a:custGeom>
              <a:solidFill>
                <a:srgbClr val="339966"/>
              </a:solidFill>
              <a:ln w="5892" cap="flat">
                <a:noFill/>
                <a:prstDash val="solid"/>
                <a:miter/>
              </a:ln>
            </p:spPr>
            <p:txBody>
              <a:bodyPr rtlCol="0" anchor="ctr"/>
              <a:lstStyle/>
              <a:p>
                <a:endParaRPr lang="en-US" dirty="0"/>
              </a:p>
            </p:txBody>
          </p:sp>
        </p:grpSp>
        <p:grpSp>
          <p:nvGrpSpPr>
            <p:cNvPr id="63" name="Graphic 79">
              <a:extLst>
                <a:ext uri="{FF2B5EF4-FFF2-40B4-BE49-F238E27FC236}">
                  <a16:creationId xmlns:a16="http://schemas.microsoft.com/office/drawing/2014/main" id="{BD82D5FC-89E7-9D4F-946B-1F89E2B23E32}"/>
                </a:ext>
              </a:extLst>
            </p:cNvPr>
            <p:cNvGrpSpPr/>
            <p:nvPr/>
          </p:nvGrpSpPr>
          <p:grpSpPr>
            <a:xfrm>
              <a:off x="8555384" y="5647098"/>
              <a:ext cx="1634559" cy="739247"/>
              <a:chOff x="711036" y="4961108"/>
              <a:chExt cx="1039139" cy="469962"/>
            </a:xfrm>
            <a:solidFill>
              <a:srgbClr val="F54359"/>
            </a:solidFill>
          </p:grpSpPr>
          <p:sp>
            <p:nvSpPr>
              <p:cNvPr id="77" name="Freeform 76">
                <a:extLst>
                  <a:ext uri="{FF2B5EF4-FFF2-40B4-BE49-F238E27FC236}">
                    <a16:creationId xmlns:a16="http://schemas.microsoft.com/office/drawing/2014/main" id="{43583F84-80C6-EC44-B930-50D3E69EDBE9}"/>
                  </a:ext>
                </a:extLst>
              </p:cNvPr>
              <p:cNvSpPr/>
              <p:nvPr/>
            </p:nvSpPr>
            <p:spPr>
              <a:xfrm>
                <a:off x="1218642" y="4961108"/>
                <a:ext cx="531533" cy="469962"/>
              </a:xfrm>
              <a:custGeom>
                <a:avLst/>
                <a:gdLst>
                  <a:gd name="connsiteX0" fmla="*/ 0 w 531533"/>
                  <a:gd name="connsiteY0" fmla="*/ 20047 h 469962"/>
                  <a:gd name="connsiteX1" fmla="*/ 525168 w 531533"/>
                  <a:gd name="connsiteY1" fmla="*/ 466048 h 469962"/>
                  <a:gd name="connsiteX2" fmla="*/ 531415 w 531533"/>
                  <a:gd name="connsiteY2" fmla="*/ 464633 h 469962"/>
                  <a:gd name="connsiteX3" fmla="*/ 531533 w 531533"/>
                  <a:gd name="connsiteY3" fmla="*/ 458618 h 469962"/>
                  <a:gd name="connsiteX4" fmla="*/ 11787 w 531533"/>
                  <a:gd name="connsiteY4" fmla="*/ 0 h 469962"/>
                  <a:gd name="connsiteX5" fmla="*/ 0 w 531533"/>
                  <a:gd name="connsiteY5" fmla="*/ 20047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0" y="20047"/>
                    </a:moveTo>
                    <a:cubicBezTo>
                      <a:pt x="24694" y="542465"/>
                      <a:pt x="525168" y="466048"/>
                      <a:pt x="525168" y="466048"/>
                    </a:cubicBezTo>
                    <a:lnTo>
                      <a:pt x="531415" y="464633"/>
                    </a:lnTo>
                    <a:lnTo>
                      <a:pt x="531533" y="458618"/>
                    </a:lnTo>
                    <a:cubicBezTo>
                      <a:pt x="531533" y="458618"/>
                      <a:pt x="535481" y="589"/>
                      <a:pt x="11787" y="0"/>
                    </a:cubicBezTo>
                    <a:lnTo>
                      <a:pt x="0" y="20047"/>
                    </a:lnTo>
                    <a:close/>
                  </a:path>
                </a:pathLst>
              </a:custGeom>
              <a:solidFill>
                <a:srgbClr val="F54359"/>
              </a:solidFill>
              <a:ln w="5892" cap="flat">
                <a:noFill/>
                <a:prstDash val="solid"/>
                <a:miter/>
              </a:ln>
            </p:spPr>
            <p:txBody>
              <a:bodyPr rtlCol="0" anchor="ctr"/>
              <a:lstStyle/>
              <a:p>
                <a:endParaRPr lang="en-US" dirty="0"/>
              </a:p>
            </p:txBody>
          </p:sp>
          <p:sp>
            <p:nvSpPr>
              <p:cNvPr id="78" name="Freeform 77">
                <a:extLst>
                  <a:ext uri="{FF2B5EF4-FFF2-40B4-BE49-F238E27FC236}">
                    <a16:creationId xmlns:a16="http://schemas.microsoft.com/office/drawing/2014/main" id="{EE3B43F8-41ED-A648-B714-44EBBD417385}"/>
                  </a:ext>
                </a:extLst>
              </p:cNvPr>
              <p:cNvSpPr/>
              <p:nvPr/>
            </p:nvSpPr>
            <p:spPr>
              <a:xfrm>
                <a:off x="711036" y="4961108"/>
                <a:ext cx="531533" cy="469962"/>
              </a:xfrm>
              <a:custGeom>
                <a:avLst/>
                <a:gdLst>
                  <a:gd name="connsiteX0" fmla="*/ 531534 w 531533"/>
                  <a:gd name="connsiteY0" fmla="*/ 20047 h 469962"/>
                  <a:gd name="connsiteX1" fmla="*/ 6366 w 531533"/>
                  <a:gd name="connsiteY1" fmla="*/ 466048 h 469962"/>
                  <a:gd name="connsiteX2" fmla="*/ 119 w 531533"/>
                  <a:gd name="connsiteY2" fmla="*/ 464633 h 469962"/>
                  <a:gd name="connsiteX3" fmla="*/ 1 w 531533"/>
                  <a:gd name="connsiteY3" fmla="*/ 458618 h 469962"/>
                  <a:gd name="connsiteX4" fmla="*/ 519747 w 531533"/>
                  <a:gd name="connsiteY4" fmla="*/ 0 h 469962"/>
                  <a:gd name="connsiteX5" fmla="*/ 531534 w 531533"/>
                  <a:gd name="connsiteY5" fmla="*/ 20047 h 469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1533" h="469962">
                    <a:moveTo>
                      <a:pt x="531534" y="20047"/>
                    </a:moveTo>
                    <a:cubicBezTo>
                      <a:pt x="506840" y="542465"/>
                      <a:pt x="6366" y="466048"/>
                      <a:pt x="6366" y="466048"/>
                    </a:cubicBezTo>
                    <a:lnTo>
                      <a:pt x="119" y="464633"/>
                    </a:lnTo>
                    <a:lnTo>
                      <a:pt x="1" y="458618"/>
                    </a:lnTo>
                    <a:cubicBezTo>
                      <a:pt x="1" y="458618"/>
                      <a:pt x="-3948" y="589"/>
                      <a:pt x="519747" y="0"/>
                    </a:cubicBezTo>
                    <a:lnTo>
                      <a:pt x="531534" y="20047"/>
                    </a:lnTo>
                    <a:close/>
                  </a:path>
                </a:pathLst>
              </a:custGeom>
              <a:solidFill>
                <a:srgbClr val="F54359"/>
              </a:solidFill>
              <a:ln w="5892" cap="flat">
                <a:noFill/>
                <a:prstDash val="solid"/>
                <a:miter/>
              </a:ln>
            </p:spPr>
            <p:txBody>
              <a:bodyPr rtlCol="0" anchor="ctr"/>
              <a:lstStyle/>
              <a:p>
                <a:endParaRPr lang="en-US" dirty="0"/>
              </a:p>
            </p:txBody>
          </p:sp>
        </p:grpSp>
        <p:grpSp>
          <p:nvGrpSpPr>
            <p:cNvPr id="67" name="Graphic 79">
              <a:extLst>
                <a:ext uri="{FF2B5EF4-FFF2-40B4-BE49-F238E27FC236}">
                  <a16:creationId xmlns:a16="http://schemas.microsoft.com/office/drawing/2014/main" id="{EFEB4BAF-FE62-D941-80A9-D216889CF197}"/>
                </a:ext>
              </a:extLst>
            </p:cNvPr>
            <p:cNvGrpSpPr/>
            <p:nvPr/>
          </p:nvGrpSpPr>
          <p:grpSpPr>
            <a:xfrm>
              <a:off x="8559000" y="4744647"/>
              <a:ext cx="717622" cy="731606"/>
              <a:chOff x="713335" y="4387392"/>
              <a:chExt cx="456214" cy="465104"/>
            </a:xfrm>
            <a:solidFill>
              <a:srgbClr val="339966"/>
            </a:solidFill>
          </p:grpSpPr>
          <p:sp>
            <p:nvSpPr>
              <p:cNvPr id="71" name="Freeform 70">
                <a:extLst>
                  <a:ext uri="{FF2B5EF4-FFF2-40B4-BE49-F238E27FC236}">
                    <a16:creationId xmlns:a16="http://schemas.microsoft.com/office/drawing/2014/main" id="{91089D11-81BB-194C-B53D-D3E04EDA1FE1}"/>
                  </a:ext>
                </a:extLst>
              </p:cNvPr>
              <p:cNvSpPr/>
              <p:nvPr/>
            </p:nvSpPr>
            <p:spPr>
              <a:xfrm>
                <a:off x="713335" y="4387392"/>
                <a:ext cx="240571" cy="465104"/>
              </a:xfrm>
              <a:custGeom>
                <a:avLst/>
                <a:gdLst>
                  <a:gd name="connsiteX0" fmla="*/ 1886 w 240571"/>
                  <a:gd name="connsiteY0" fmla="*/ 269523 h 465104"/>
                  <a:gd name="connsiteX1" fmla="*/ 0 w 240571"/>
                  <a:gd name="connsiteY1" fmla="*/ 238390 h 465104"/>
                  <a:gd name="connsiteX2" fmla="*/ 0 w 240571"/>
                  <a:gd name="connsiteY2" fmla="*/ 207729 h 465104"/>
                  <a:gd name="connsiteX3" fmla="*/ 0 w 240571"/>
                  <a:gd name="connsiteY3" fmla="*/ 0 h 465104"/>
                  <a:gd name="connsiteX4" fmla="*/ 238922 w 240571"/>
                  <a:gd name="connsiteY4" fmla="*/ 196820 h 465104"/>
                  <a:gd name="connsiteX5" fmla="*/ 240572 w 240571"/>
                  <a:gd name="connsiteY5" fmla="*/ 220819 h 465104"/>
                  <a:gd name="connsiteX6" fmla="*/ 240572 w 240571"/>
                  <a:gd name="connsiteY6" fmla="*/ 257376 h 465104"/>
                  <a:gd name="connsiteX7" fmla="*/ 240572 w 240571"/>
                  <a:gd name="connsiteY7" fmla="*/ 257376 h 465104"/>
                  <a:gd name="connsiteX8" fmla="*/ 240572 w 240571"/>
                  <a:gd name="connsiteY8" fmla="*/ 465105 h 465104"/>
                  <a:gd name="connsiteX9" fmla="*/ 1886 w 240571"/>
                  <a:gd name="connsiteY9" fmla="*/ 269523 h 4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571" h="465104">
                    <a:moveTo>
                      <a:pt x="1886" y="269523"/>
                    </a:moveTo>
                    <a:cubicBezTo>
                      <a:pt x="59" y="257907"/>
                      <a:pt x="0" y="238802"/>
                      <a:pt x="0" y="238390"/>
                    </a:cubicBezTo>
                    <a:lnTo>
                      <a:pt x="0" y="207729"/>
                    </a:lnTo>
                    <a:lnTo>
                      <a:pt x="0" y="0"/>
                    </a:lnTo>
                    <a:cubicBezTo>
                      <a:pt x="122584" y="11852"/>
                      <a:pt x="220475" y="93163"/>
                      <a:pt x="238922" y="196820"/>
                    </a:cubicBezTo>
                    <a:cubicBezTo>
                      <a:pt x="240513" y="207434"/>
                      <a:pt x="240572" y="220819"/>
                      <a:pt x="240572" y="220819"/>
                    </a:cubicBezTo>
                    <a:lnTo>
                      <a:pt x="240572" y="257376"/>
                    </a:lnTo>
                    <a:lnTo>
                      <a:pt x="240572" y="257376"/>
                    </a:lnTo>
                    <a:lnTo>
                      <a:pt x="240572" y="465105"/>
                    </a:lnTo>
                    <a:cubicBezTo>
                      <a:pt x="118459" y="453312"/>
                      <a:pt x="20863" y="372650"/>
                      <a:pt x="1886" y="269523"/>
                    </a:cubicBezTo>
                    <a:close/>
                  </a:path>
                </a:pathLst>
              </a:custGeom>
              <a:solidFill>
                <a:srgbClr val="339966"/>
              </a:solidFill>
              <a:ln w="5892" cap="flat">
                <a:noFill/>
                <a:prstDash val="solid"/>
                <a:miter/>
              </a:ln>
            </p:spPr>
            <p:txBody>
              <a:bodyPr rtlCol="0" anchor="ctr"/>
              <a:lstStyle/>
              <a:p>
                <a:endParaRPr lang="en-US" dirty="0"/>
              </a:p>
            </p:txBody>
          </p:sp>
          <p:sp>
            <p:nvSpPr>
              <p:cNvPr id="72" name="Freeform 71">
                <a:extLst>
                  <a:ext uri="{FF2B5EF4-FFF2-40B4-BE49-F238E27FC236}">
                    <a16:creationId xmlns:a16="http://schemas.microsoft.com/office/drawing/2014/main" id="{B21AF2C4-5361-3344-B8A0-864EFC128714}"/>
                  </a:ext>
                </a:extLst>
              </p:cNvPr>
              <p:cNvSpPr/>
              <p:nvPr/>
            </p:nvSpPr>
            <p:spPr>
              <a:xfrm>
                <a:off x="928978" y="4387392"/>
                <a:ext cx="240571" cy="465104"/>
              </a:xfrm>
              <a:custGeom>
                <a:avLst/>
                <a:gdLst>
                  <a:gd name="connsiteX0" fmla="*/ 1886 w 240571"/>
                  <a:gd name="connsiteY0" fmla="*/ 269523 h 465104"/>
                  <a:gd name="connsiteX1" fmla="*/ 0 w 240571"/>
                  <a:gd name="connsiteY1" fmla="*/ 238390 h 465104"/>
                  <a:gd name="connsiteX2" fmla="*/ 0 w 240571"/>
                  <a:gd name="connsiteY2" fmla="*/ 207729 h 465104"/>
                  <a:gd name="connsiteX3" fmla="*/ 0 w 240571"/>
                  <a:gd name="connsiteY3" fmla="*/ 0 h 465104"/>
                  <a:gd name="connsiteX4" fmla="*/ 238922 w 240571"/>
                  <a:gd name="connsiteY4" fmla="*/ 196820 h 465104"/>
                  <a:gd name="connsiteX5" fmla="*/ 240572 w 240571"/>
                  <a:gd name="connsiteY5" fmla="*/ 220819 h 465104"/>
                  <a:gd name="connsiteX6" fmla="*/ 240572 w 240571"/>
                  <a:gd name="connsiteY6" fmla="*/ 257376 h 465104"/>
                  <a:gd name="connsiteX7" fmla="*/ 240572 w 240571"/>
                  <a:gd name="connsiteY7" fmla="*/ 257376 h 465104"/>
                  <a:gd name="connsiteX8" fmla="*/ 240572 w 240571"/>
                  <a:gd name="connsiteY8" fmla="*/ 465105 h 465104"/>
                  <a:gd name="connsiteX9" fmla="*/ 1886 w 240571"/>
                  <a:gd name="connsiteY9" fmla="*/ 269523 h 4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571" h="465104">
                    <a:moveTo>
                      <a:pt x="1886" y="269523"/>
                    </a:moveTo>
                    <a:cubicBezTo>
                      <a:pt x="59" y="257907"/>
                      <a:pt x="0" y="238802"/>
                      <a:pt x="0" y="238390"/>
                    </a:cubicBezTo>
                    <a:lnTo>
                      <a:pt x="0" y="207729"/>
                    </a:lnTo>
                    <a:lnTo>
                      <a:pt x="0" y="0"/>
                    </a:lnTo>
                    <a:cubicBezTo>
                      <a:pt x="122584" y="11852"/>
                      <a:pt x="220475" y="93163"/>
                      <a:pt x="238922" y="196820"/>
                    </a:cubicBezTo>
                    <a:cubicBezTo>
                      <a:pt x="240513" y="207434"/>
                      <a:pt x="240572" y="220819"/>
                      <a:pt x="240572" y="220819"/>
                    </a:cubicBezTo>
                    <a:lnTo>
                      <a:pt x="240572" y="257376"/>
                    </a:lnTo>
                    <a:lnTo>
                      <a:pt x="240572" y="257376"/>
                    </a:lnTo>
                    <a:lnTo>
                      <a:pt x="240572" y="465105"/>
                    </a:lnTo>
                    <a:cubicBezTo>
                      <a:pt x="118518" y="453312"/>
                      <a:pt x="20922" y="372650"/>
                      <a:pt x="1886" y="269523"/>
                    </a:cubicBezTo>
                    <a:close/>
                  </a:path>
                </a:pathLst>
              </a:custGeom>
              <a:solidFill>
                <a:srgbClr val="339966"/>
              </a:solidFill>
              <a:ln w="5892" cap="flat">
                <a:noFill/>
                <a:prstDash val="solid"/>
                <a:miter/>
              </a:ln>
            </p:spPr>
            <p:txBody>
              <a:bodyPr rtlCol="0" anchor="ctr"/>
              <a:lstStyle/>
              <a:p>
                <a:endParaRPr lang="en-US" dirty="0"/>
              </a:p>
            </p:txBody>
          </p:sp>
        </p:grpSp>
        <p:sp>
          <p:nvSpPr>
            <p:cNvPr id="53" name="Freeform 52">
              <a:extLst>
                <a:ext uri="{FF2B5EF4-FFF2-40B4-BE49-F238E27FC236}">
                  <a16:creationId xmlns:a16="http://schemas.microsoft.com/office/drawing/2014/main" id="{E5CF7896-69CA-4648-834C-C5CEC77CA844}"/>
                </a:ext>
              </a:extLst>
            </p:cNvPr>
            <p:cNvSpPr/>
            <p:nvPr userDrawn="1"/>
          </p:nvSpPr>
          <p:spPr>
            <a:xfrm>
              <a:off x="10404532" y="3802311"/>
              <a:ext cx="752570" cy="752938"/>
            </a:xfrm>
            <a:custGeom>
              <a:avLst/>
              <a:gdLst>
                <a:gd name="connsiteX0" fmla="*/ 478433 w 478432"/>
                <a:gd name="connsiteY0" fmla="*/ 239333 h 478666"/>
                <a:gd name="connsiteX1" fmla="*/ 239216 w 478432"/>
                <a:gd name="connsiteY1" fmla="*/ 478666 h 478666"/>
                <a:gd name="connsiteX2" fmla="*/ 0 w 478432"/>
                <a:gd name="connsiteY2" fmla="*/ 239333 h 478666"/>
                <a:gd name="connsiteX3" fmla="*/ 239216 w 478432"/>
                <a:gd name="connsiteY3" fmla="*/ 0 h 478666"/>
                <a:gd name="connsiteX4" fmla="*/ 478433 w 478432"/>
                <a:gd name="connsiteY4" fmla="*/ 239333 h 47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432" h="478666">
                  <a:moveTo>
                    <a:pt x="478433" y="239333"/>
                  </a:moveTo>
                  <a:cubicBezTo>
                    <a:pt x="478433" y="371513"/>
                    <a:pt x="371332" y="478666"/>
                    <a:pt x="239216" y="478666"/>
                  </a:cubicBezTo>
                  <a:cubicBezTo>
                    <a:pt x="107101" y="478666"/>
                    <a:pt x="0" y="371513"/>
                    <a:pt x="0" y="239333"/>
                  </a:cubicBezTo>
                  <a:cubicBezTo>
                    <a:pt x="0" y="107153"/>
                    <a:pt x="107101" y="0"/>
                    <a:pt x="239216" y="0"/>
                  </a:cubicBezTo>
                  <a:cubicBezTo>
                    <a:pt x="371332" y="0"/>
                    <a:pt x="478433" y="107153"/>
                    <a:pt x="478433" y="239333"/>
                  </a:cubicBezTo>
                  <a:close/>
                </a:path>
              </a:pathLst>
            </a:custGeom>
            <a:solidFill>
              <a:schemeClr val="tx2"/>
            </a:solidFill>
            <a:ln w="5892" cap="flat">
              <a:noFill/>
              <a:prstDash val="solid"/>
              <a:miter/>
            </a:ln>
          </p:spPr>
          <p:txBody>
            <a:bodyPr rtlCol="0" anchor="ctr"/>
            <a:lstStyle/>
            <a:p>
              <a:endParaRPr lang="en-US" dirty="0"/>
            </a:p>
          </p:txBody>
        </p:sp>
        <p:grpSp>
          <p:nvGrpSpPr>
            <p:cNvPr id="54" name="Graphic 79">
              <a:extLst>
                <a:ext uri="{FF2B5EF4-FFF2-40B4-BE49-F238E27FC236}">
                  <a16:creationId xmlns:a16="http://schemas.microsoft.com/office/drawing/2014/main" id="{68506F9B-92F8-4645-AD1C-5F7247198E16}"/>
                </a:ext>
              </a:extLst>
            </p:cNvPr>
            <p:cNvGrpSpPr/>
            <p:nvPr userDrawn="1"/>
          </p:nvGrpSpPr>
          <p:grpSpPr>
            <a:xfrm>
              <a:off x="8584494" y="1138501"/>
              <a:ext cx="717622" cy="731606"/>
              <a:chOff x="713335" y="4387392"/>
              <a:chExt cx="456214" cy="465104"/>
            </a:xfrm>
            <a:solidFill>
              <a:schemeClr val="accent3"/>
            </a:solidFill>
          </p:grpSpPr>
          <p:sp>
            <p:nvSpPr>
              <p:cNvPr id="57" name="Freeform 56">
                <a:extLst>
                  <a:ext uri="{FF2B5EF4-FFF2-40B4-BE49-F238E27FC236}">
                    <a16:creationId xmlns:a16="http://schemas.microsoft.com/office/drawing/2014/main" id="{5DDF2842-3D8F-4B44-BAD4-3041403A837A}"/>
                  </a:ext>
                </a:extLst>
              </p:cNvPr>
              <p:cNvSpPr/>
              <p:nvPr/>
            </p:nvSpPr>
            <p:spPr>
              <a:xfrm>
                <a:off x="713335" y="4387392"/>
                <a:ext cx="240571" cy="465104"/>
              </a:xfrm>
              <a:custGeom>
                <a:avLst/>
                <a:gdLst>
                  <a:gd name="connsiteX0" fmla="*/ 1886 w 240571"/>
                  <a:gd name="connsiteY0" fmla="*/ 269523 h 465104"/>
                  <a:gd name="connsiteX1" fmla="*/ 0 w 240571"/>
                  <a:gd name="connsiteY1" fmla="*/ 238390 h 465104"/>
                  <a:gd name="connsiteX2" fmla="*/ 0 w 240571"/>
                  <a:gd name="connsiteY2" fmla="*/ 207729 h 465104"/>
                  <a:gd name="connsiteX3" fmla="*/ 0 w 240571"/>
                  <a:gd name="connsiteY3" fmla="*/ 0 h 465104"/>
                  <a:gd name="connsiteX4" fmla="*/ 238922 w 240571"/>
                  <a:gd name="connsiteY4" fmla="*/ 196820 h 465104"/>
                  <a:gd name="connsiteX5" fmla="*/ 240572 w 240571"/>
                  <a:gd name="connsiteY5" fmla="*/ 220819 h 465104"/>
                  <a:gd name="connsiteX6" fmla="*/ 240572 w 240571"/>
                  <a:gd name="connsiteY6" fmla="*/ 257376 h 465104"/>
                  <a:gd name="connsiteX7" fmla="*/ 240572 w 240571"/>
                  <a:gd name="connsiteY7" fmla="*/ 257376 h 465104"/>
                  <a:gd name="connsiteX8" fmla="*/ 240572 w 240571"/>
                  <a:gd name="connsiteY8" fmla="*/ 465105 h 465104"/>
                  <a:gd name="connsiteX9" fmla="*/ 1886 w 240571"/>
                  <a:gd name="connsiteY9" fmla="*/ 269523 h 4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571" h="465104">
                    <a:moveTo>
                      <a:pt x="1886" y="269523"/>
                    </a:moveTo>
                    <a:cubicBezTo>
                      <a:pt x="59" y="257907"/>
                      <a:pt x="0" y="238802"/>
                      <a:pt x="0" y="238390"/>
                    </a:cubicBezTo>
                    <a:lnTo>
                      <a:pt x="0" y="207729"/>
                    </a:lnTo>
                    <a:lnTo>
                      <a:pt x="0" y="0"/>
                    </a:lnTo>
                    <a:cubicBezTo>
                      <a:pt x="122584" y="11852"/>
                      <a:pt x="220475" y="93163"/>
                      <a:pt x="238922" y="196820"/>
                    </a:cubicBezTo>
                    <a:cubicBezTo>
                      <a:pt x="240513" y="207434"/>
                      <a:pt x="240572" y="220819"/>
                      <a:pt x="240572" y="220819"/>
                    </a:cubicBezTo>
                    <a:lnTo>
                      <a:pt x="240572" y="257376"/>
                    </a:lnTo>
                    <a:lnTo>
                      <a:pt x="240572" y="257376"/>
                    </a:lnTo>
                    <a:lnTo>
                      <a:pt x="240572" y="465105"/>
                    </a:lnTo>
                    <a:cubicBezTo>
                      <a:pt x="118459" y="453312"/>
                      <a:pt x="20863" y="372650"/>
                      <a:pt x="1886" y="269523"/>
                    </a:cubicBezTo>
                    <a:close/>
                  </a:path>
                </a:pathLst>
              </a:custGeom>
              <a:grpFill/>
              <a:ln w="5892"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0065FB4F-6E59-4946-B743-B6766C644091}"/>
                  </a:ext>
                </a:extLst>
              </p:cNvPr>
              <p:cNvSpPr/>
              <p:nvPr/>
            </p:nvSpPr>
            <p:spPr>
              <a:xfrm>
                <a:off x="928978" y="4387392"/>
                <a:ext cx="240571" cy="465104"/>
              </a:xfrm>
              <a:custGeom>
                <a:avLst/>
                <a:gdLst>
                  <a:gd name="connsiteX0" fmla="*/ 1886 w 240571"/>
                  <a:gd name="connsiteY0" fmla="*/ 269523 h 465104"/>
                  <a:gd name="connsiteX1" fmla="*/ 0 w 240571"/>
                  <a:gd name="connsiteY1" fmla="*/ 238390 h 465104"/>
                  <a:gd name="connsiteX2" fmla="*/ 0 w 240571"/>
                  <a:gd name="connsiteY2" fmla="*/ 207729 h 465104"/>
                  <a:gd name="connsiteX3" fmla="*/ 0 w 240571"/>
                  <a:gd name="connsiteY3" fmla="*/ 0 h 465104"/>
                  <a:gd name="connsiteX4" fmla="*/ 238922 w 240571"/>
                  <a:gd name="connsiteY4" fmla="*/ 196820 h 465104"/>
                  <a:gd name="connsiteX5" fmla="*/ 240572 w 240571"/>
                  <a:gd name="connsiteY5" fmla="*/ 220819 h 465104"/>
                  <a:gd name="connsiteX6" fmla="*/ 240572 w 240571"/>
                  <a:gd name="connsiteY6" fmla="*/ 257376 h 465104"/>
                  <a:gd name="connsiteX7" fmla="*/ 240572 w 240571"/>
                  <a:gd name="connsiteY7" fmla="*/ 257376 h 465104"/>
                  <a:gd name="connsiteX8" fmla="*/ 240572 w 240571"/>
                  <a:gd name="connsiteY8" fmla="*/ 465105 h 465104"/>
                  <a:gd name="connsiteX9" fmla="*/ 1886 w 240571"/>
                  <a:gd name="connsiteY9" fmla="*/ 269523 h 46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571" h="465104">
                    <a:moveTo>
                      <a:pt x="1886" y="269523"/>
                    </a:moveTo>
                    <a:cubicBezTo>
                      <a:pt x="59" y="257907"/>
                      <a:pt x="0" y="238802"/>
                      <a:pt x="0" y="238390"/>
                    </a:cubicBezTo>
                    <a:lnTo>
                      <a:pt x="0" y="207729"/>
                    </a:lnTo>
                    <a:lnTo>
                      <a:pt x="0" y="0"/>
                    </a:lnTo>
                    <a:cubicBezTo>
                      <a:pt x="122584" y="11852"/>
                      <a:pt x="220475" y="93163"/>
                      <a:pt x="238922" y="196820"/>
                    </a:cubicBezTo>
                    <a:cubicBezTo>
                      <a:pt x="240513" y="207434"/>
                      <a:pt x="240572" y="220819"/>
                      <a:pt x="240572" y="220819"/>
                    </a:cubicBezTo>
                    <a:lnTo>
                      <a:pt x="240572" y="257376"/>
                    </a:lnTo>
                    <a:lnTo>
                      <a:pt x="240572" y="257376"/>
                    </a:lnTo>
                    <a:lnTo>
                      <a:pt x="240572" y="465105"/>
                    </a:lnTo>
                    <a:cubicBezTo>
                      <a:pt x="118518" y="453312"/>
                      <a:pt x="20922" y="372650"/>
                      <a:pt x="1886" y="269523"/>
                    </a:cubicBezTo>
                    <a:close/>
                  </a:path>
                </a:pathLst>
              </a:custGeom>
              <a:grpFill/>
              <a:ln w="5892" cap="flat">
                <a:noFill/>
                <a:prstDash val="solid"/>
                <a:miter/>
              </a:ln>
            </p:spPr>
            <p:txBody>
              <a:bodyPr rtlCol="0" anchor="ctr"/>
              <a:lstStyle/>
              <a:p>
                <a:endParaRPr lang="en-US" dirty="0"/>
              </a:p>
            </p:txBody>
          </p:sp>
        </p:grpSp>
      </p:grpSp>
      <p:sp>
        <p:nvSpPr>
          <p:cNvPr id="91" name="Picture Placeholder 12">
            <a:extLst>
              <a:ext uri="{FF2B5EF4-FFF2-40B4-BE49-F238E27FC236}">
                <a16:creationId xmlns:a16="http://schemas.microsoft.com/office/drawing/2014/main" id="{B6768453-CBF0-EB4D-A1B7-9D7E2B96D468}"/>
              </a:ext>
            </a:extLst>
          </p:cNvPr>
          <p:cNvSpPr>
            <a:spLocks noGrp="1"/>
          </p:cNvSpPr>
          <p:nvPr>
            <p:ph type="pic" sz="quarter" idx="10"/>
          </p:nvPr>
        </p:nvSpPr>
        <p:spPr>
          <a:xfrm>
            <a:off x="6393768" y="900744"/>
            <a:ext cx="4715293" cy="4805251"/>
          </a:xfrm>
          <a:custGeom>
            <a:avLst/>
            <a:gdLst>
              <a:gd name="connsiteX0" fmla="*/ 0 w 5226616"/>
              <a:gd name="connsiteY0" fmla="*/ 0 h 5326330"/>
              <a:gd name="connsiteX1" fmla="*/ 2470464 w 5226616"/>
              <a:gd name="connsiteY1" fmla="*/ 1510546 h 5326330"/>
              <a:gd name="connsiteX2" fmla="*/ 2470464 w 5226616"/>
              <a:gd name="connsiteY2" fmla="*/ 0 h 5326330"/>
              <a:gd name="connsiteX3" fmla="*/ 5207628 w 5226616"/>
              <a:gd name="connsiteY3" fmla="*/ 2253811 h 5326330"/>
              <a:gd name="connsiteX4" fmla="*/ 5226616 w 5226616"/>
              <a:gd name="connsiteY4" fmla="*/ 2528935 h 5326330"/>
              <a:gd name="connsiteX5" fmla="*/ 5226616 w 5226616"/>
              <a:gd name="connsiteY5" fmla="*/ 2947281 h 5326330"/>
              <a:gd name="connsiteX6" fmla="*/ 5226616 w 5226616"/>
              <a:gd name="connsiteY6" fmla="*/ 5326330 h 5326330"/>
              <a:gd name="connsiteX7" fmla="*/ 2755900 w 5226616"/>
              <a:gd name="connsiteY7" fmla="*/ 3815156 h 5326330"/>
              <a:gd name="connsiteX8" fmla="*/ 2755900 w 5226616"/>
              <a:gd name="connsiteY8" fmla="*/ 5326330 h 5326330"/>
              <a:gd name="connsiteX9" fmla="*/ 21627 w 5226616"/>
              <a:gd name="connsiteY9" fmla="*/ 3086352 h 5326330"/>
              <a:gd name="connsiteX10" fmla="*/ 0 w 5226616"/>
              <a:gd name="connsiteY10" fmla="*/ 2730249 h 532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6616" h="5326330">
                <a:moveTo>
                  <a:pt x="0" y="0"/>
                </a:moveTo>
                <a:cubicBezTo>
                  <a:pt x="1093959" y="106253"/>
                  <a:pt x="2016407" y="694226"/>
                  <a:pt x="2470464" y="1510546"/>
                </a:cubicBezTo>
                <a:lnTo>
                  <a:pt x="2470464" y="0"/>
                </a:lnTo>
                <a:cubicBezTo>
                  <a:pt x="3874506" y="135676"/>
                  <a:pt x="4996506" y="1066549"/>
                  <a:pt x="5207628" y="2253811"/>
                </a:cubicBezTo>
                <a:cubicBezTo>
                  <a:pt x="5219606" y="2345041"/>
                  <a:pt x="5225948" y="2436924"/>
                  <a:pt x="5226616" y="2528935"/>
                </a:cubicBezTo>
                <a:lnTo>
                  <a:pt x="5226616" y="2947281"/>
                </a:lnTo>
                <a:lnTo>
                  <a:pt x="5226616" y="5326330"/>
                </a:lnTo>
                <a:cubicBezTo>
                  <a:pt x="4132654" y="5220456"/>
                  <a:pt x="3209704" y="4631854"/>
                  <a:pt x="2755900" y="3815156"/>
                </a:cubicBezTo>
                <a:lnTo>
                  <a:pt x="2755900" y="5326330"/>
                </a:lnTo>
                <a:cubicBezTo>
                  <a:pt x="1358019" y="5191031"/>
                  <a:pt x="238911" y="4267200"/>
                  <a:pt x="21627" y="3086352"/>
                </a:cubicBezTo>
                <a:cubicBezTo>
                  <a:pt x="753" y="2953442"/>
                  <a:pt x="0" y="2735279"/>
                  <a:pt x="0" y="2730249"/>
                </a:cubicBezTo>
                <a:close/>
              </a:path>
            </a:pathLst>
          </a:custGeom>
        </p:spPr>
        <p:txBody>
          <a:bodyPr wrap="square">
            <a:noAutofit/>
          </a:bodyPr>
          <a:lstStyle/>
          <a:p>
            <a:r>
              <a:rPr lang="en-US" dirty="0"/>
              <a:t>Click icon to add picture</a:t>
            </a:r>
          </a:p>
        </p:txBody>
      </p:sp>
    </p:spTree>
    <p:extLst>
      <p:ext uri="{BB962C8B-B14F-4D97-AF65-F5344CB8AC3E}">
        <p14:creationId xmlns:p14="http://schemas.microsoft.com/office/powerpoint/2010/main" val="1970571278"/>
      </p:ext>
    </p:extLst>
  </p:cSld>
  <p:clrMapOvr>
    <a:masterClrMapping/>
  </p:clrMapOvr>
  <p:transition spd="slow">
    <p:wip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Slide_2_no_patter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8E315B-5354-674E-B562-5A2E5F85F37C}"/>
              </a:ext>
            </a:extLst>
          </p:cNvPr>
          <p:cNvSpPr>
            <a:spLocks noGrp="1"/>
          </p:cNvSpPr>
          <p:nvPr>
            <p:ph type="pic" sz="quarter" idx="11"/>
          </p:nvPr>
        </p:nvSpPr>
        <p:spPr>
          <a:xfrm>
            <a:off x="0" y="0"/>
            <a:ext cx="12192000" cy="6858000"/>
          </a:xfrm>
        </p:spPr>
        <p:txBody>
          <a:bodyPr/>
          <a:lstStyle/>
          <a:p>
            <a:r>
              <a:rPr lang="en-US" dirty="0"/>
              <a:t>Click icon to add picture</a:t>
            </a:r>
          </a:p>
        </p:txBody>
      </p:sp>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hasCustomPrompt="1"/>
          </p:nvPr>
        </p:nvSpPr>
        <p:spPr>
          <a:xfrm>
            <a:off x="1263078" y="2116501"/>
            <a:ext cx="5660235" cy="2560637"/>
          </a:xfrm>
        </p:spPr>
        <p:txBody>
          <a:bodyPr>
            <a:normAutofit/>
          </a:bodyPr>
          <a:lstStyle>
            <a:lvl1pPr marL="0" indent="0" algn="l">
              <a:lnSpc>
                <a:spcPts val="4200"/>
              </a:lnSpc>
              <a:spcBef>
                <a:spcPts val="0"/>
              </a:spcBef>
              <a:buNone/>
              <a:defRPr sz="3300" b="0" i="0">
                <a:solidFill>
                  <a:schemeClr val="bg1"/>
                </a:solidFill>
                <a:latin typeface="Gilroy-Medium" pitchFamily="2" charset="77"/>
              </a:defRPr>
            </a:lvl1pPr>
          </a:lstStyle>
          <a:p>
            <a:pPr lvl="0"/>
            <a:r>
              <a:rPr lang="en-US"/>
              <a:t>Click to edit Master </a:t>
            </a:r>
            <a:br>
              <a:rPr lang="en-US"/>
            </a:br>
            <a:r>
              <a:rPr lang="en-US"/>
              <a:t>text styles</a:t>
            </a:r>
          </a:p>
        </p:txBody>
      </p:sp>
    </p:spTree>
    <p:extLst>
      <p:ext uri="{BB962C8B-B14F-4D97-AF65-F5344CB8AC3E}">
        <p14:creationId xmlns:p14="http://schemas.microsoft.com/office/powerpoint/2010/main" val="3652115669"/>
      </p:ext>
    </p:extLst>
  </p:cSld>
  <p:clrMapOvr>
    <a:masterClrMapping/>
  </p:clrMapOvr>
  <p:transition spd="slow">
    <p:wip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_Slide_3_no_pattern">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8E315B-5354-674E-B562-5A2E5F85F37C}"/>
              </a:ext>
            </a:extLst>
          </p:cNvPr>
          <p:cNvSpPr>
            <a:spLocks noGrp="1"/>
          </p:cNvSpPr>
          <p:nvPr>
            <p:ph type="pic" sz="quarter" idx="11"/>
          </p:nvPr>
        </p:nvSpPr>
        <p:spPr>
          <a:xfrm>
            <a:off x="0" y="0"/>
            <a:ext cx="12192000" cy="6858000"/>
          </a:xfrm>
        </p:spPr>
        <p:txBody>
          <a:bodyPr/>
          <a:lstStyle/>
          <a:p>
            <a:r>
              <a:rPr lang="en-US" dirty="0"/>
              <a:t>Click icon to add picture</a:t>
            </a:r>
          </a:p>
        </p:txBody>
      </p:sp>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hasCustomPrompt="1"/>
          </p:nvPr>
        </p:nvSpPr>
        <p:spPr>
          <a:xfrm>
            <a:off x="1263078" y="2116501"/>
            <a:ext cx="5660235" cy="2560637"/>
          </a:xfrm>
        </p:spPr>
        <p:txBody>
          <a:bodyPr>
            <a:normAutofit/>
          </a:bodyPr>
          <a:lstStyle>
            <a:lvl1pPr marL="0" indent="0" algn="l">
              <a:lnSpc>
                <a:spcPts val="4200"/>
              </a:lnSpc>
              <a:spcBef>
                <a:spcPts val="0"/>
              </a:spcBef>
              <a:buNone/>
              <a:defRPr sz="3300" b="0" i="0">
                <a:solidFill>
                  <a:schemeClr val="accent4"/>
                </a:solidFill>
                <a:latin typeface="Gilroy-Medium" pitchFamily="2" charset="77"/>
              </a:defRPr>
            </a:lvl1pPr>
          </a:lstStyle>
          <a:p>
            <a:pPr lvl="0"/>
            <a:r>
              <a:rPr lang="en-US"/>
              <a:t>Click to edit Master </a:t>
            </a:r>
            <a:br>
              <a:rPr lang="en-US"/>
            </a:br>
            <a:r>
              <a:rPr lang="en-US"/>
              <a:t>text styles</a:t>
            </a:r>
          </a:p>
        </p:txBody>
      </p:sp>
    </p:spTree>
    <p:extLst>
      <p:ext uri="{BB962C8B-B14F-4D97-AF65-F5344CB8AC3E}">
        <p14:creationId xmlns:p14="http://schemas.microsoft.com/office/powerpoint/2010/main" val="1609964361"/>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Slide_3">
    <p:bg>
      <p:bgPr>
        <a:solidFill>
          <a:schemeClr val="tx2"/>
        </a:solidFill>
        <a:effectLst/>
      </p:bgPr>
    </p:bg>
    <p:spTree>
      <p:nvGrpSpPr>
        <p:cNvPr id="1" name=""/>
        <p:cNvGrpSpPr/>
        <p:nvPr/>
      </p:nvGrpSpPr>
      <p:grpSpPr>
        <a:xfrm>
          <a:off x="0" y="0"/>
          <a:ext cx="0" cy="0"/>
          <a:chOff x="0" y="0"/>
          <a:chExt cx="0" cy="0"/>
        </a:xfrm>
      </p:grpSpPr>
      <p:pic>
        <p:nvPicPr>
          <p:cNvPr id="4" name="Picture 3" descr="Logo&#10;&#10;Description automatically generated">
            <a:extLst>
              <a:ext uri="{FF2B5EF4-FFF2-40B4-BE49-F238E27FC236}">
                <a16:creationId xmlns:a16="http://schemas.microsoft.com/office/drawing/2014/main" id="{C48DDA8F-605F-044F-901C-3CC89BB02B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7F500A6-D7AD-F74F-A2B8-F7126E6D9F76}"/>
              </a:ext>
            </a:extLst>
          </p:cNvPr>
          <p:cNvSpPr>
            <a:spLocks noGrp="1"/>
          </p:cNvSpPr>
          <p:nvPr>
            <p:ph type="ctrTitle" hasCustomPrompt="1"/>
          </p:nvPr>
        </p:nvSpPr>
        <p:spPr>
          <a:xfrm>
            <a:off x="2914803" y="2587449"/>
            <a:ext cx="6708159" cy="1658231"/>
          </a:xfrm>
        </p:spPr>
        <p:txBody>
          <a:bodyPr anchor="t">
            <a:noAutofit/>
          </a:bodyPr>
          <a:lstStyle>
            <a:lvl1pPr algn="l">
              <a:lnSpc>
                <a:spcPts val="6400"/>
              </a:lnSpc>
              <a:defRPr sz="5350">
                <a:solidFill>
                  <a:schemeClr val="bg1"/>
                </a:solidFill>
                <a:latin typeface="Akzidenz-Grotesk Pro Bold Ext" panose="02000805060000020004" pitchFamily="2" charset="0"/>
              </a:defRPr>
            </a:lvl1pPr>
          </a:lstStyle>
          <a:p>
            <a:r>
              <a:rPr lang="en-US"/>
              <a:t>CLICK TO EDIT </a:t>
            </a:r>
            <a:br>
              <a:rPr lang="en-US"/>
            </a:br>
            <a:r>
              <a:rPr lang="en-US"/>
              <a:t>MASTER TITLE</a:t>
            </a:r>
          </a:p>
        </p:txBody>
      </p:sp>
    </p:spTree>
    <p:extLst>
      <p:ext uri="{BB962C8B-B14F-4D97-AF65-F5344CB8AC3E}">
        <p14:creationId xmlns:p14="http://schemas.microsoft.com/office/powerpoint/2010/main" val="2965720398"/>
      </p:ext>
    </p:extLst>
  </p:cSld>
  <p:clrMapOvr>
    <a:masterClrMapping/>
  </p:clrMapOvr>
  <p:transition spd="slow">
    <p:wip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_Slide_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8E315B-5354-674E-B562-5A2E5F85F37C}"/>
              </a:ext>
            </a:extLst>
          </p:cNvPr>
          <p:cNvSpPr>
            <a:spLocks noGrp="1"/>
          </p:cNvSpPr>
          <p:nvPr>
            <p:ph type="pic" sz="quarter" idx="11"/>
          </p:nvPr>
        </p:nvSpPr>
        <p:spPr>
          <a:xfrm>
            <a:off x="0" y="0"/>
            <a:ext cx="12192000" cy="6858000"/>
          </a:xfrm>
        </p:spPr>
        <p:txBody>
          <a:bodyPr/>
          <a:lstStyle/>
          <a:p>
            <a:r>
              <a:rPr lang="en-US" dirty="0"/>
              <a:t>Click icon to add picture</a:t>
            </a:r>
          </a:p>
        </p:txBody>
      </p:sp>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hasCustomPrompt="1"/>
          </p:nvPr>
        </p:nvSpPr>
        <p:spPr>
          <a:xfrm>
            <a:off x="7186014" y="1716450"/>
            <a:ext cx="4483382" cy="2560637"/>
          </a:xfrm>
        </p:spPr>
        <p:txBody>
          <a:bodyPr>
            <a:normAutofit/>
          </a:bodyPr>
          <a:lstStyle>
            <a:lvl1pPr marL="0" indent="0" algn="l">
              <a:lnSpc>
                <a:spcPts val="4100"/>
              </a:lnSpc>
              <a:spcBef>
                <a:spcPts val="0"/>
              </a:spcBef>
              <a:buNone/>
              <a:defRPr sz="3300" b="0" i="0">
                <a:solidFill>
                  <a:schemeClr val="bg1"/>
                </a:solidFill>
                <a:latin typeface="Gilroy-Medium" pitchFamily="2" charset="77"/>
              </a:defRPr>
            </a:lvl1pPr>
          </a:lstStyle>
          <a:p>
            <a:pPr lvl="0"/>
            <a:r>
              <a:rPr lang="en-US"/>
              <a:t>Click to edit Master </a:t>
            </a:r>
            <a:br>
              <a:rPr lang="en-US"/>
            </a:br>
            <a:r>
              <a:rPr lang="en-US"/>
              <a:t>text styles</a:t>
            </a:r>
          </a:p>
        </p:txBody>
      </p:sp>
    </p:spTree>
    <p:extLst>
      <p:ext uri="{BB962C8B-B14F-4D97-AF65-F5344CB8AC3E}">
        <p14:creationId xmlns:p14="http://schemas.microsoft.com/office/powerpoint/2010/main" val="3348635108"/>
      </p:ext>
    </p:extLst>
  </p:cSld>
  <p:clrMapOvr>
    <a:masterClrMapping/>
  </p:clrMapOvr>
  <p:transition spd="slow">
    <p:wip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_Slide_5">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18E315B-5354-674E-B562-5A2E5F85F37C}"/>
              </a:ext>
            </a:extLst>
          </p:cNvPr>
          <p:cNvSpPr>
            <a:spLocks noGrp="1"/>
          </p:cNvSpPr>
          <p:nvPr>
            <p:ph type="pic" sz="quarter" idx="11"/>
          </p:nvPr>
        </p:nvSpPr>
        <p:spPr>
          <a:xfrm>
            <a:off x="0" y="0"/>
            <a:ext cx="12192000" cy="6858000"/>
          </a:xfrm>
        </p:spPr>
        <p:txBody>
          <a:bodyPr/>
          <a:lstStyle/>
          <a:p>
            <a:r>
              <a:rPr lang="en-US" dirty="0"/>
              <a:t>Click icon to add picture</a:t>
            </a:r>
          </a:p>
        </p:txBody>
      </p:sp>
      <p:sp>
        <p:nvSpPr>
          <p:cNvPr id="6" name="Text Placeholder 5">
            <a:extLst>
              <a:ext uri="{FF2B5EF4-FFF2-40B4-BE49-F238E27FC236}">
                <a16:creationId xmlns:a16="http://schemas.microsoft.com/office/drawing/2014/main" id="{1DDA180C-E354-BA48-9BC3-6513E85762FC}"/>
              </a:ext>
            </a:extLst>
          </p:cNvPr>
          <p:cNvSpPr>
            <a:spLocks noGrp="1"/>
          </p:cNvSpPr>
          <p:nvPr>
            <p:ph type="body" sz="quarter" idx="10" hasCustomPrompt="1"/>
          </p:nvPr>
        </p:nvSpPr>
        <p:spPr>
          <a:xfrm>
            <a:off x="937807" y="4380631"/>
            <a:ext cx="10316386" cy="1986305"/>
          </a:xfrm>
        </p:spPr>
        <p:txBody>
          <a:bodyPr>
            <a:normAutofit/>
          </a:bodyPr>
          <a:lstStyle>
            <a:lvl1pPr marL="0" indent="0" algn="ctr">
              <a:lnSpc>
                <a:spcPts val="4100"/>
              </a:lnSpc>
              <a:spcBef>
                <a:spcPts val="0"/>
              </a:spcBef>
              <a:buNone/>
              <a:defRPr sz="3300" b="0" i="0">
                <a:solidFill>
                  <a:schemeClr val="bg1"/>
                </a:solidFill>
                <a:latin typeface="Gilroy-Medium" pitchFamily="2" charset="77"/>
              </a:defRPr>
            </a:lvl1pPr>
          </a:lstStyle>
          <a:p>
            <a:pPr lvl="0"/>
            <a:r>
              <a:rPr lang="en-US"/>
              <a:t>Click to edit Master </a:t>
            </a:r>
            <a:br>
              <a:rPr lang="en-US"/>
            </a:br>
            <a:r>
              <a:rPr lang="en-US"/>
              <a:t>text styles</a:t>
            </a:r>
          </a:p>
        </p:txBody>
      </p:sp>
    </p:spTree>
    <p:extLst>
      <p:ext uri="{BB962C8B-B14F-4D97-AF65-F5344CB8AC3E}">
        <p14:creationId xmlns:p14="http://schemas.microsoft.com/office/powerpoint/2010/main" val="1181364996"/>
      </p:ext>
    </p:extLst>
  </p:cSld>
  <p:clrMapOvr>
    <a:masterClrMapping/>
  </p:clrMapOvr>
  <p:transition spd="slow">
    <p:wip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ork_Divider_Slide_1">
    <p:bg>
      <p:bgPr>
        <a:solidFill>
          <a:schemeClr val="accent3"/>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1FF293A9-E0F9-294B-82F5-8E0FD2FAAC9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06230" y="0"/>
            <a:ext cx="9885770" cy="6906497"/>
          </a:xfrm>
          <a:prstGeom prst="rect">
            <a:avLst/>
          </a:prstGeom>
        </p:spPr>
      </p:pic>
      <p:pic>
        <p:nvPicPr>
          <p:cNvPr id="172" name="Graphic 171">
            <a:extLst>
              <a:ext uri="{FF2B5EF4-FFF2-40B4-BE49-F238E27FC236}">
                <a16:creationId xmlns:a16="http://schemas.microsoft.com/office/drawing/2014/main" id="{6A85BA3D-0E04-D344-B010-DF18728B061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2273280" cy="690372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710583" y="1584340"/>
            <a:ext cx="5159640" cy="3247303"/>
          </a:xfrm>
        </p:spPr>
        <p:txBody>
          <a:bodyPr anchor="t">
            <a:noAutofit/>
          </a:bodyPr>
          <a:lstStyle>
            <a:lvl1pPr algn="l">
              <a:lnSpc>
                <a:spcPct val="100000"/>
              </a:lnSpc>
              <a:defRPr sz="4000">
                <a:solidFill>
                  <a:schemeClr val="tx1"/>
                </a:solidFill>
                <a:latin typeface="Akzidenz-Grotesk Pro Bold Ext" panose="02000805060000020004" pitchFamily="2" charset="0"/>
              </a:defRPr>
            </a:lvl1pPr>
          </a:lstStyle>
          <a:p>
            <a:r>
              <a:rPr lang="en-US"/>
              <a:t>EDIT </a:t>
            </a:r>
            <a:br>
              <a:rPr lang="en-US"/>
            </a:br>
            <a:r>
              <a:rPr lang="en-US"/>
              <a:t>MASTER TITLE</a:t>
            </a:r>
          </a:p>
        </p:txBody>
      </p:sp>
      <p:pic>
        <p:nvPicPr>
          <p:cNvPr id="8" name="Graphic 7">
            <a:extLst>
              <a:ext uri="{FF2B5EF4-FFF2-40B4-BE49-F238E27FC236}">
                <a16:creationId xmlns:a16="http://schemas.microsoft.com/office/drawing/2014/main" id="{3404E1C4-249F-204F-AD31-1A043647DDF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33689" y="4874950"/>
            <a:ext cx="1389888" cy="1407261"/>
          </a:xfrm>
          <a:prstGeom prst="rect">
            <a:avLst/>
          </a:prstGeom>
        </p:spPr>
      </p:pic>
    </p:spTree>
    <p:extLst>
      <p:ext uri="{BB962C8B-B14F-4D97-AF65-F5344CB8AC3E}">
        <p14:creationId xmlns:p14="http://schemas.microsoft.com/office/powerpoint/2010/main" val="2988488366"/>
      </p:ext>
    </p:extLst>
  </p:cSld>
  <p:clrMapOvr>
    <a:masterClrMapping/>
  </p:clrMapOvr>
  <p:transition spd="slow">
    <p:wip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_Slide_1">
    <p:bg>
      <p:bgPr>
        <a:solidFill>
          <a:schemeClr val="accent3"/>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5" y="901699"/>
            <a:ext cx="4890654"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0" y="6146800"/>
            <a:ext cx="121920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1041400"/>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2" y="1828309"/>
            <a:ext cx="5843178" cy="3281019"/>
          </a:xfrm>
        </p:spPr>
        <p:txBody>
          <a:bodyPr>
            <a:normAutofit/>
          </a:bodyPr>
          <a:lstStyle>
            <a:lvl1pPr marL="0" indent="0">
              <a:lnSpc>
                <a:spcPts val="3500"/>
              </a:lnSpc>
              <a:buNone/>
              <a:defRPr sz="2300" b="0" i="0">
                <a:solidFill>
                  <a:schemeClr val="accent6"/>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accent6"/>
                </a:solidFill>
                <a:latin typeface="Gilroy" pitchFamily="2" charset="77"/>
              </a:defRPr>
            </a:lvl2pPr>
          </a:lstStyle>
          <a:p>
            <a:pPr lvl="0"/>
            <a:r>
              <a:rPr lang="en-US"/>
              <a:t>Click to edit Master text styles</a:t>
            </a:r>
          </a:p>
          <a:p>
            <a:pPr lvl="1"/>
            <a:r>
              <a:rPr lang="en-US"/>
              <a:t>Second level</a:t>
            </a:r>
          </a:p>
        </p:txBody>
      </p:sp>
      <p:sp>
        <p:nvSpPr>
          <p:cNvPr id="20" name="Picture Placeholder 19">
            <a:extLst>
              <a:ext uri="{FF2B5EF4-FFF2-40B4-BE49-F238E27FC236}">
                <a16:creationId xmlns:a16="http://schemas.microsoft.com/office/drawing/2014/main" id="{ECAE08DB-DB51-F347-B182-CBAE92DC6A61}"/>
              </a:ext>
            </a:extLst>
          </p:cNvPr>
          <p:cNvSpPr>
            <a:spLocks noGrp="1"/>
          </p:cNvSpPr>
          <p:nvPr>
            <p:ph type="pic" sz="quarter" idx="15"/>
          </p:nvPr>
        </p:nvSpPr>
        <p:spPr>
          <a:xfrm>
            <a:off x="7054846" y="0"/>
            <a:ext cx="5137154" cy="6858000"/>
          </a:xfrm>
          <a:custGeom>
            <a:avLst/>
            <a:gdLst>
              <a:gd name="connsiteX0" fmla="*/ 1329948 w 5137154"/>
              <a:gd name="connsiteY0" fmla="*/ 0 h 6858000"/>
              <a:gd name="connsiteX1" fmla="*/ 5137154 w 5137154"/>
              <a:gd name="connsiteY1" fmla="*/ 0 h 6858000"/>
              <a:gd name="connsiteX2" fmla="*/ 5137154 w 5137154"/>
              <a:gd name="connsiteY2" fmla="*/ 6858000 h 6858000"/>
              <a:gd name="connsiteX3" fmla="*/ 1921641 w 5137154"/>
              <a:gd name="connsiteY3" fmla="*/ 6858000 h 6858000"/>
              <a:gd name="connsiteX4" fmla="*/ 4 w 5137154"/>
              <a:gd name="connsiteY4" fmla="*/ 3183001 h 6858000"/>
              <a:gd name="connsiteX5" fmla="*/ 1329948 w 513715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7154" h="6858000">
                <a:moveTo>
                  <a:pt x="1329948" y="0"/>
                </a:moveTo>
                <a:lnTo>
                  <a:pt x="5137154" y="0"/>
                </a:lnTo>
                <a:lnTo>
                  <a:pt x="5137154" y="6858000"/>
                </a:lnTo>
                <a:lnTo>
                  <a:pt x="1921641" y="6858000"/>
                </a:lnTo>
                <a:cubicBezTo>
                  <a:pt x="760226" y="6049772"/>
                  <a:pt x="4" y="4705223"/>
                  <a:pt x="4" y="3183001"/>
                </a:cubicBezTo>
                <a:cubicBezTo>
                  <a:pt x="-1506" y="1986575"/>
                  <a:pt x="477691" y="839698"/>
                  <a:pt x="1329948" y="0"/>
                </a:cubicBezTo>
                <a:close/>
              </a:path>
            </a:pathLst>
          </a:custGeom>
        </p:spPr>
        <p:txBody>
          <a:bodyPr wrap="square">
            <a:noAutofit/>
          </a:bodyPr>
          <a:lstStyle/>
          <a:p>
            <a:r>
              <a:rPr lang="en-US" dirty="0"/>
              <a:t>Click icon to add picture</a:t>
            </a:r>
          </a:p>
        </p:txBody>
      </p:sp>
      <p:sp>
        <p:nvSpPr>
          <p:cNvPr id="10" name="Footer Placeholder 2">
            <a:extLst>
              <a:ext uri="{FF2B5EF4-FFF2-40B4-BE49-F238E27FC236}">
                <a16:creationId xmlns:a16="http://schemas.microsoft.com/office/drawing/2014/main" id="{61E007EE-D170-B645-A998-1AA8EF7174AF}"/>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5" name="TextBox 14">
            <a:extLst>
              <a:ext uri="{FF2B5EF4-FFF2-40B4-BE49-F238E27FC236}">
                <a16:creationId xmlns:a16="http://schemas.microsoft.com/office/drawing/2014/main" id="{386A6AEE-E140-6C4F-9DD2-200D9BDFB90B}"/>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155068016"/>
      </p:ext>
    </p:extLst>
  </p:cSld>
  <p:clrMapOvr>
    <a:masterClrMapping/>
  </p:clrMapOvr>
  <p:transition spd="slow">
    <p:wip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_Slide_9">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20" name="Picture Placeholder 19">
            <a:extLst>
              <a:ext uri="{FF2B5EF4-FFF2-40B4-BE49-F238E27FC236}">
                <a16:creationId xmlns:a16="http://schemas.microsoft.com/office/drawing/2014/main" id="{D9E64235-EE0A-7944-B2FB-B1F1B321DCA8}"/>
              </a:ext>
            </a:extLst>
          </p:cNvPr>
          <p:cNvSpPr>
            <a:spLocks noGrp="1"/>
          </p:cNvSpPr>
          <p:nvPr>
            <p:ph type="pic" sz="quarter" idx="15"/>
          </p:nvPr>
        </p:nvSpPr>
        <p:spPr>
          <a:xfrm>
            <a:off x="8641883" y="194609"/>
            <a:ext cx="3225311" cy="6373368"/>
          </a:xfrm>
          <a:custGeom>
            <a:avLst/>
            <a:gdLst>
              <a:gd name="connsiteX0" fmla="*/ 0 w 3225311"/>
              <a:gd name="connsiteY0" fmla="*/ 0 h 6373368"/>
              <a:gd name="connsiteX1" fmla="*/ 359727 w 3225311"/>
              <a:gd name="connsiteY1" fmla="*/ 0 h 6373368"/>
              <a:gd name="connsiteX2" fmla="*/ 434054 w 3225311"/>
              <a:gd name="connsiteY2" fmla="*/ 11749 h 6373368"/>
              <a:gd name="connsiteX3" fmla="*/ 601171 w 3225311"/>
              <a:gd name="connsiteY3" fmla="*/ 177508 h 6373368"/>
              <a:gd name="connsiteX4" fmla="*/ 846542 w 3225311"/>
              <a:gd name="connsiteY4" fmla="*/ 900506 h 6373368"/>
              <a:gd name="connsiteX5" fmla="*/ 1076338 w 3225311"/>
              <a:gd name="connsiteY5" fmla="*/ 994915 h 6373368"/>
              <a:gd name="connsiteX6" fmla="*/ 1749129 w 3225311"/>
              <a:gd name="connsiteY6" fmla="*/ 649810 h 6373368"/>
              <a:gd name="connsiteX7" fmla="*/ 2054502 w 3225311"/>
              <a:gd name="connsiteY7" fmla="*/ 697653 h 6373368"/>
              <a:gd name="connsiteX8" fmla="*/ 2515498 w 3225311"/>
              <a:gd name="connsiteY8" fmla="*/ 1158218 h 6373368"/>
              <a:gd name="connsiteX9" fmla="*/ 2565031 w 3225311"/>
              <a:gd name="connsiteY9" fmla="*/ 1459819 h 6373368"/>
              <a:gd name="connsiteX10" fmla="*/ 2227615 w 3225311"/>
              <a:gd name="connsiteY10" fmla="*/ 2143777 h 6373368"/>
              <a:gd name="connsiteX11" fmla="*/ 2322597 w 3225311"/>
              <a:gd name="connsiteY11" fmla="*/ 2373422 h 6373368"/>
              <a:gd name="connsiteX12" fmla="*/ 3042624 w 3225311"/>
              <a:gd name="connsiteY12" fmla="*/ 2604853 h 6373368"/>
              <a:gd name="connsiteX13" fmla="*/ 3225311 w 3225311"/>
              <a:gd name="connsiteY13" fmla="*/ 2854400 h 6373368"/>
              <a:gd name="connsiteX14" fmla="*/ 3225311 w 3225311"/>
              <a:gd name="connsiteY14" fmla="*/ 3505570 h 6373368"/>
              <a:gd name="connsiteX15" fmla="*/ 3046581 w 3225311"/>
              <a:gd name="connsiteY15" fmla="*/ 3753969 h 6373368"/>
              <a:gd name="connsiteX16" fmla="*/ 2323235 w 3225311"/>
              <a:gd name="connsiteY16" fmla="*/ 3999051 h 6373368"/>
              <a:gd name="connsiteX17" fmla="*/ 2228636 w 3225311"/>
              <a:gd name="connsiteY17" fmla="*/ 4228696 h 6373368"/>
              <a:gd name="connsiteX18" fmla="*/ 2574223 w 3225311"/>
              <a:gd name="connsiteY18" fmla="*/ 4900662 h 6373368"/>
              <a:gd name="connsiteX19" fmla="*/ 2526094 w 3225311"/>
              <a:gd name="connsiteY19" fmla="*/ 5206855 h 6373368"/>
              <a:gd name="connsiteX20" fmla="*/ 2065098 w 3225311"/>
              <a:gd name="connsiteY20" fmla="*/ 5667038 h 6373368"/>
              <a:gd name="connsiteX21" fmla="*/ 1763044 w 3225311"/>
              <a:gd name="connsiteY21" fmla="*/ 5717177 h 6373368"/>
              <a:gd name="connsiteX22" fmla="*/ 1079146 w 3225311"/>
              <a:gd name="connsiteY22" fmla="*/ 5379727 h 6373368"/>
              <a:gd name="connsiteX23" fmla="*/ 849351 w 3225311"/>
              <a:gd name="connsiteY23" fmla="*/ 5474774 h 6373368"/>
              <a:gd name="connsiteX24" fmla="*/ 617768 w 3225311"/>
              <a:gd name="connsiteY24" fmla="*/ 6194200 h 6373368"/>
              <a:gd name="connsiteX25" fmla="*/ 449839 w 3225311"/>
              <a:gd name="connsiteY25" fmla="*/ 6361707 h 6373368"/>
              <a:gd name="connsiteX26" fmla="*/ 374890 w 3225311"/>
              <a:gd name="connsiteY26" fmla="*/ 6373368 h 6373368"/>
              <a:gd name="connsiteX27" fmla="*/ 0 w 3225311"/>
              <a:gd name="connsiteY27" fmla="*/ 6373368 h 6373368"/>
              <a:gd name="connsiteX28" fmla="*/ 0 w 3225311"/>
              <a:gd name="connsiteY28" fmla="*/ 4154572 h 6373368"/>
              <a:gd name="connsiteX29" fmla="*/ 34469 w 3225311"/>
              <a:gd name="connsiteY29" fmla="*/ 4156358 h 6373368"/>
              <a:gd name="connsiteX30" fmla="*/ 1004718 w 3225311"/>
              <a:gd name="connsiteY30" fmla="*/ 3186747 h 6373368"/>
              <a:gd name="connsiteX31" fmla="*/ 34469 w 3225311"/>
              <a:gd name="connsiteY31" fmla="*/ 2217136 h 6373368"/>
              <a:gd name="connsiteX32" fmla="*/ 0 w 3225311"/>
              <a:gd name="connsiteY32" fmla="*/ 2218794 h 637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225311" h="6373368">
                <a:moveTo>
                  <a:pt x="0" y="0"/>
                </a:moveTo>
                <a:lnTo>
                  <a:pt x="359727" y="0"/>
                </a:lnTo>
                <a:lnTo>
                  <a:pt x="434054" y="11749"/>
                </a:lnTo>
                <a:cubicBezTo>
                  <a:pt x="511396" y="36947"/>
                  <a:pt x="574384" y="97435"/>
                  <a:pt x="601171" y="177508"/>
                </a:cubicBezTo>
                <a:lnTo>
                  <a:pt x="846542" y="900506"/>
                </a:lnTo>
                <a:cubicBezTo>
                  <a:pt x="924758" y="927889"/>
                  <a:pt x="1001465" y="959403"/>
                  <a:pt x="1076338" y="994915"/>
                </a:cubicBezTo>
                <a:lnTo>
                  <a:pt x="1749129" y="649810"/>
                </a:lnTo>
                <a:cubicBezTo>
                  <a:pt x="1850456" y="597398"/>
                  <a:pt x="1974086" y="616768"/>
                  <a:pt x="2054502" y="697653"/>
                </a:cubicBezTo>
                <a:lnTo>
                  <a:pt x="2515498" y="1158218"/>
                </a:lnTo>
                <a:cubicBezTo>
                  <a:pt x="2595007" y="1237739"/>
                  <a:pt x="2614923" y="1359068"/>
                  <a:pt x="2565031" y="1459819"/>
                </a:cubicBezTo>
                <a:lnTo>
                  <a:pt x="2227615" y="2143777"/>
                </a:lnTo>
                <a:cubicBezTo>
                  <a:pt x="2263220" y="2218641"/>
                  <a:pt x="2294919" y="2295292"/>
                  <a:pt x="2322597" y="2373422"/>
                </a:cubicBezTo>
                <a:lnTo>
                  <a:pt x="3042624" y="2604853"/>
                </a:lnTo>
                <a:cubicBezTo>
                  <a:pt x="3151317" y="2639516"/>
                  <a:pt x="3225158" y="2740381"/>
                  <a:pt x="3225311" y="2854400"/>
                </a:cubicBezTo>
                <a:lnTo>
                  <a:pt x="3225311" y="3505570"/>
                </a:lnTo>
                <a:cubicBezTo>
                  <a:pt x="3225107" y="3618071"/>
                  <a:pt x="3153245" y="3717966"/>
                  <a:pt x="3046581" y="3753969"/>
                </a:cubicBezTo>
                <a:lnTo>
                  <a:pt x="2323235" y="3999051"/>
                </a:lnTo>
                <a:cubicBezTo>
                  <a:pt x="2295915" y="4077271"/>
                  <a:pt x="2264344" y="4153934"/>
                  <a:pt x="2228636" y="4228696"/>
                </a:cubicBezTo>
                <a:lnTo>
                  <a:pt x="2574223" y="4900662"/>
                </a:lnTo>
                <a:cubicBezTo>
                  <a:pt x="2626693" y="5002293"/>
                  <a:pt x="2607212" y="5126186"/>
                  <a:pt x="2526094" y="5206855"/>
                </a:cubicBezTo>
                <a:lnTo>
                  <a:pt x="2065098" y="5667038"/>
                </a:lnTo>
                <a:cubicBezTo>
                  <a:pt x="1985512" y="5746610"/>
                  <a:pt x="1864090" y="5766755"/>
                  <a:pt x="1763044" y="5717177"/>
                </a:cubicBezTo>
                <a:lnTo>
                  <a:pt x="1079146" y="5379727"/>
                </a:lnTo>
                <a:cubicBezTo>
                  <a:pt x="1004239" y="5415347"/>
                  <a:pt x="927539" y="5447077"/>
                  <a:pt x="849351" y="5474774"/>
                </a:cubicBezTo>
                <a:lnTo>
                  <a:pt x="617768" y="6194200"/>
                </a:lnTo>
                <a:cubicBezTo>
                  <a:pt x="591282" y="6275169"/>
                  <a:pt x="527848" y="6336382"/>
                  <a:pt x="449839" y="6361707"/>
                </a:cubicBezTo>
                <a:lnTo>
                  <a:pt x="374890" y="6373368"/>
                </a:lnTo>
                <a:lnTo>
                  <a:pt x="0" y="6373368"/>
                </a:lnTo>
                <a:lnTo>
                  <a:pt x="0" y="4154572"/>
                </a:lnTo>
                <a:cubicBezTo>
                  <a:pt x="11490" y="4155082"/>
                  <a:pt x="22852" y="4156358"/>
                  <a:pt x="34469" y="4156358"/>
                </a:cubicBezTo>
                <a:cubicBezTo>
                  <a:pt x="570322" y="4156358"/>
                  <a:pt x="1004718" y="3722253"/>
                  <a:pt x="1004718" y="3186747"/>
                </a:cubicBezTo>
                <a:cubicBezTo>
                  <a:pt x="1004718" y="2651241"/>
                  <a:pt x="570322" y="2217136"/>
                  <a:pt x="34469" y="2217136"/>
                </a:cubicBezTo>
                <a:cubicBezTo>
                  <a:pt x="22852" y="2217136"/>
                  <a:pt x="11490" y="2218794"/>
                  <a:pt x="0" y="2218794"/>
                </a:cubicBezTo>
                <a:close/>
              </a:path>
            </a:pathLst>
          </a:custGeom>
        </p:spPr>
        <p:txBody>
          <a:bodyPr wrap="square">
            <a:noAutofit/>
          </a:bodyPr>
          <a:lstStyle>
            <a:lvl1pPr marL="0" indent="0">
              <a:buNone/>
              <a:defRPr sz="1400"/>
            </a:lvl1pPr>
          </a:lstStyle>
          <a:p>
            <a:r>
              <a:rPr lang="en-US" dirty="0"/>
              <a:t>Click icon to add picture</a:t>
            </a:r>
          </a:p>
        </p:txBody>
      </p:sp>
      <p:sp>
        <p:nvSpPr>
          <p:cNvPr id="14" name="Text Placeholder 13">
            <a:extLst>
              <a:ext uri="{FF2B5EF4-FFF2-40B4-BE49-F238E27FC236}">
                <a16:creationId xmlns:a16="http://schemas.microsoft.com/office/drawing/2014/main" id="{422CAF43-35BF-5349-ACBB-8BA2D3D85DFD}"/>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9" name="Footer Placeholder 2">
            <a:extLst>
              <a:ext uri="{FF2B5EF4-FFF2-40B4-BE49-F238E27FC236}">
                <a16:creationId xmlns:a16="http://schemas.microsoft.com/office/drawing/2014/main" id="{4BA15B25-AE73-034B-8255-52CFC3E7856D}"/>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1" name="TextBox 10">
            <a:extLst>
              <a:ext uri="{FF2B5EF4-FFF2-40B4-BE49-F238E27FC236}">
                <a16:creationId xmlns:a16="http://schemas.microsoft.com/office/drawing/2014/main" id="{D1947BE2-4B86-7646-8024-0693962A381D}"/>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556404583"/>
      </p:ext>
    </p:extLst>
  </p:cSld>
  <p:clrMapOvr>
    <a:masterClrMapping/>
  </p:clrMapOvr>
  <p:transition spd="slow">
    <p:wip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Work_Divider_Slide_1">
    <p:bg>
      <p:bgPr>
        <a:solidFill>
          <a:schemeClr val="accent4"/>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03E8C41-6721-8547-8923-83568709C11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75647" y="0"/>
            <a:ext cx="9816353" cy="6858000"/>
          </a:xfrm>
          <a:prstGeom prst="rect">
            <a:avLst/>
          </a:prstGeom>
        </p:spPr>
      </p:pic>
      <p:pic>
        <p:nvPicPr>
          <p:cNvPr id="6" name="Graphic 5">
            <a:extLst>
              <a:ext uri="{FF2B5EF4-FFF2-40B4-BE49-F238E27FC236}">
                <a16:creationId xmlns:a16="http://schemas.microsoft.com/office/drawing/2014/main" id="{127D091E-4417-974E-8E7A-751037769C3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2273280" cy="690372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710583" y="1584340"/>
            <a:ext cx="5159640" cy="3247303"/>
          </a:xfrm>
        </p:spPr>
        <p:txBody>
          <a:bodyPr anchor="t">
            <a:noAutofit/>
          </a:bodyPr>
          <a:lstStyle>
            <a:lvl1pPr algn="l">
              <a:lnSpc>
                <a:spcPct val="100000"/>
              </a:lnSpc>
              <a:defRPr sz="4000">
                <a:solidFill>
                  <a:schemeClr val="tx1"/>
                </a:solidFill>
                <a:latin typeface="Akzidenz-Grotesk Pro Bold Ext" panose="02000805060000020004" pitchFamily="2" charset="0"/>
              </a:defRPr>
            </a:lvl1pPr>
          </a:lstStyle>
          <a:p>
            <a:r>
              <a:rPr lang="en-US"/>
              <a:t>EDIT </a:t>
            </a:r>
            <a:br>
              <a:rPr lang="en-US"/>
            </a:br>
            <a:r>
              <a:rPr lang="en-US"/>
              <a:t>MASTER TITLE</a:t>
            </a:r>
          </a:p>
        </p:txBody>
      </p:sp>
      <p:pic>
        <p:nvPicPr>
          <p:cNvPr id="8" name="Graphic 7">
            <a:extLst>
              <a:ext uri="{FF2B5EF4-FFF2-40B4-BE49-F238E27FC236}">
                <a16:creationId xmlns:a16="http://schemas.microsoft.com/office/drawing/2014/main" id="{3404E1C4-249F-204F-AD31-1A043647DDF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33689" y="4874950"/>
            <a:ext cx="1389888" cy="1407261"/>
          </a:xfrm>
          <a:prstGeom prst="rect">
            <a:avLst/>
          </a:prstGeom>
        </p:spPr>
      </p:pic>
    </p:spTree>
    <p:extLst>
      <p:ext uri="{BB962C8B-B14F-4D97-AF65-F5344CB8AC3E}">
        <p14:creationId xmlns:p14="http://schemas.microsoft.com/office/powerpoint/2010/main" val="3664689914"/>
      </p:ext>
    </p:extLst>
  </p:cSld>
  <p:clrMapOvr>
    <a:masterClrMapping/>
  </p:clrMapOvr>
  <p:transition spd="slow">
    <p:wip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ent_Slide_1">
    <p:bg>
      <p:bgPr>
        <a:solidFill>
          <a:schemeClr val="accent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5" y="901699"/>
            <a:ext cx="4890654"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0" y="6146800"/>
            <a:ext cx="121920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1041400"/>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2" y="1828309"/>
            <a:ext cx="5843178" cy="3281019"/>
          </a:xfrm>
        </p:spPr>
        <p:txBody>
          <a:bodyPr>
            <a:normAutofit/>
          </a:bodyPr>
          <a:lstStyle>
            <a:lvl1pPr marL="0" indent="0">
              <a:lnSpc>
                <a:spcPct val="100000"/>
              </a:lnSpc>
              <a:spcBef>
                <a:spcPts val="0"/>
              </a:spcBef>
              <a:buNone/>
              <a:defRPr sz="2300" b="0" i="0">
                <a:solidFill>
                  <a:schemeClr val="bg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bg1"/>
                </a:solidFill>
                <a:latin typeface="Gilroy" pitchFamily="2" charset="77"/>
              </a:defRPr>
            </a:lvl2pPr>
          </a:lstStyle>
          <a:p>
            <a:pPr lvl="0"/>
            <a:r>
              <a:rPr lang="en-US"/>
              <a:t>Click to edit Master text styles</a:t>
            </a:r>
          </a:p>
          <a:p>
            <a:pPr lvl="1"/>
            <a:r>
              <a:rPr lang="en-US"/>
              <a:t>Second level</a:t>
            </a:r>
          </a:p>
        </p:txBody>
      </p:sp>
      <p:sp>
        <p:nvSpPr>
          <p:cNvPr id="20" name="Picture Placeholder 19">
            <a:extLst>
              <a:ext uri="{FF2B5EF4-FFF2-40B4-BE49-F238E27FC236}">
                <a16:creationId xmlns:a16="http://schemas.microsoft.com/office/drawing/2014/main" id="{ECAE08DB-DB51-F347-B182-CBAE92DC6A61}"/>
              </a:ext>
            </a:extLst>
          </p:cNvPr>
          <p:cNvSpPr>
            <a:spLocks noGrp="1"/>
          </p:cNvSpPr>
          <p:nvPr>
            <p:ph type="pic" sz="quarter" idx="15"/>
          </p:nvPr>
        </p:nvSpPr>
        <p:spPr>
          <a:xfrm>
            <a:off x="7054846" y="0"/>
            <a:ext cx="5137154" cy="6858000"/>
          </a:xfrm>
          <a:custGeom>
            <a:avLst/>
            <a:gdLst>
              <a:gd name="connsiteX0" fmla="*/ 1329948 w 5137154"/>
              <a:gd name="connsiteY0" fmla="*/ 0 h 6858000"/>
              <a:gd name="connsiteX1" fmla="*/ 5137154 w 5137154"/>
              <a:gd name="connsiteY1" fmla="*/ 0 h 6858000"/>
              <a:gd name="connsiteX2" fmla="*/ 5137154 w 5137154"/>
              <a:gd name="connsiteY2" fmla="*/ 6858000 h 6858000"/>
              <a:gd name="connsiteX3" fmla="*/ 1921641 w 5137154"/>
              <a:gd name="connsiteY3" fmla="*/ 6858000 h 6858000"/>
              <a:gd name="connsiteX4" fmla="*/ 4 w 5137154"/>
              <a:gd name="connsiteY4" fmla="*/ 3183001 h 6858000"/>
              <a:gd name="connsiteX5" fmla="*/ 1329948 w 513715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7154" h="6858000">
                <a:moveTo>
                  <a:pt x="1329948" y="0"/>
                </a:moveTo>
                <a:lnTo>
                  <a:pt x="5137154" y="0"/>
                </a:lnTo>
                <a:lnTo>
                  <a:pt x="5137154" y="6858000"/>
                </a:lnTo>
                <a:lnTo>
                  <a:pt x="1921641" y="6858000"/>
                </a:lnTo>
                <a:cubicBezTo>
                  <a:pt x="760226" y="6049772"/>
                  <a:pt x="4" y="4705223"/>
                  <a:pt x="4" y="3183001"/>
                </a:cubicBezTo>
                <a:cubicBezTo>
                  <a:pt x="-1506" y="1986575"/>
                  <a:pt x="477691" y="839698"/>
                  <a:pt x="1329948" y="0"/>
                </a:cubicBezTo>
                <a:close/>
              </a:path>
            </a:pathLst>
          </a:custGeom>
        </p:spPr>
        <p:txBody>
          <a:bodyPr wrap="square">
            <a:noAutofit/>
          </a:bodyPr>
          <a:lstStyle/>
          <a:p>
            <a:r>
              <a:rPr lang="en-US" dirty="0"/>
              <a:t>Click icon to add picture</a:t>
            </a:r>
          </a:p>
        </p:txBody>
      </p:sp>
      <p:sp>
        <p:nvSpPr>
          <p:cNvPr id="10" name="Footer Placeholder 2">
            <a:extLst>
              <a:ext uri="{FF2B5EF4-FFF2-40B4-BE49-F238E27FC236}">
                <a16:creationId xmlns:a16="http://schemas.microsoft.com/office/drawing/2014/main" id="{815F3A38-2754-B848-913E-35031C7B7596}"/>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5" name="TextBox 14">
            <a:extLst>
              <a:ext uri="{FF2B5EF4-FFF2-40B4-BE49-F238E27FC236}">
                <a16:creationId xmlns:a16="http://schemas.microsoft.com/office/drawing/2014/main" id="{58DEA6CB-F93C-0741-A4BB-44B53F25BE8E}"/>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194086665"/>
      </p:ext>
    </p:extLst>
  </p:cSld>
  <p:clrMapOvr>
    <a:masterClrMapping/>
  </p:clrMapOvr>
  <p:transition spd="slow">
    <p:wip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Content_Slide_9">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28" name="Picture Placeholder 27">
            <a:extLst>
              <a:ext uri="{FF2B5EF4-FFF2-40B4-BE49-F238E27FC236}">
                <a16:creationId xmlns:a16="http://schemas.microsoft.com/office/drawing/2014/main" id="{CECAA70F-BD2C-3B41-A4D8-CA601B59CC14}"/>
              </a:ext>
            </a:extLst>
          </p:cNvPr>
          <p:cNvSpPr>
            <a:spLocks noGrp="1"/>
          </p:cNvSpPr>
          <p:nvPr>
            <p:ph type="pic" sz="quarter" idx="22"/>
          </p:nvPr>
        </p:nvSpPr>
        <p:spPr>
          <a:xfrm>
            <a:off x="8229341" y="231290"/>
            <a:ext cx="3962659" cy="6395419"/>
          </a:xfrm>
          <a:custGeom>
            <a:avLst/>
            <a:gdLst>
              <a:gd name="connsiteX0" fmla="*/ 3962477 w 3962659"/>
              <a:gd name="connsiteY0" fmla="*/ 37594 h 6395419"/>
              <a:gd name="connsiteX1" fmla="*/ 3962659 w 3962659"/>
              <a:gd name="connsiteY1" fmla="*/ 37594 h 6395419"/>
              <a:gd name="connsiteX2" fmla="*/ 3962477 w 3962659"/>
              <a:gd name="connsiteY2" fmla="*/ 37645 h 6395419"/>
              <a:gd name="connsiteX3" fmla="*/ 2180073 w 3962659"/>
              <a:gd name="connsiteY3" fmla="*/ 0 h 6395419"/>
              <a:gd name="connsiteX4" fmla="*/ 2373103 w 3962659"/>
              <a:gd name="connsiteY4" fmla="*/ 9214 h 6395419"/>
              <a:gd name="connsiteX5" fmla="*/ 3262373 w 3962659"/>
              <a:gd name="connsiteY5" fmla="*/ 433058 h 6395419"/>
              <a:gd name="connsiteX6" fmla="*/ 3774421 w 3962659"/>
              <a:gd name="connsiteY6" fmla="*/ 90263 h 6395419"/>
              <a:gd name="connsiteX7" fmla="*/ 3962477 w 3962659"/>
              <a:gd name="connsiteY7" fmla="*/ 37645 h 6395419"/>
              <a:gd name="connsiteX8" fmla="*/ 3962477 w 3962659"/>
              <a:gd name="connsiteY8" fmla="*/ 5915556 h 6395419"/>
              <a:gd name="connsiteX9" fmla="*/ 3807388 w 3962659"/>
              <a:gd name="connsiteY9" fmla="*/ 6026492 h 6395419"/>
              <a:gd name="connsiteX10" fmla="*/ 3262373 w 3962659"/>
              <a:gd name="connsiteY10" fmla="*/ 6395419 h 6395419"/>
              <a:gd name="connsiteX11" fmla="*/ 2717355 w 3962659"/>
              <a:gd name="connsiteY11" fmla="*/ 6026492 h 6395419"/>
              <a:gd name="connsiteX12" fmla="*/ 372807 w 3962659"/>
              <a:gd name="connsiteY12" fmla="*/ 3537060 h 6395419"/>
              <a:gd name="connsiteX13" fmla="*/ 297472 w 3962659"/>
              <a:gd name="connsiteY13" fmla="*/ 1089460 h 6395419"/>
              <a:gd name="connsiteX14" fmla="*/ 1107538 w 3962659"/>
              <a:gd name="connsiteY14" fmla="*/ 289319 h 6395419"/>
              <a:gd name="connsiteX15" fmla="*/ 2180073 w 3962659"/>
              <a:gd name="connsiteY15" fmla="*/ 0 h 6395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962659" h="6395419">
                <a:moveTo>
                  <a:pt x="3962477" y="37594"/>
                </a:moveTo>
                <a:lnTo>
                  <a:pt x="3962659" y="37594"/>
                </a:lnTo>
                <a:lnTo>
                  <a:pt x="3962477" y="37645"/>
                </a:lnTo>
                <a:close/>
                <a:moveTo>
                  <a:pt x="2180073" y="0"/>
                </a:moveTo>
                <a:cubicBezTo>
                  <a:pt x="2244541" y="0"/>
                  <a:pt x="2309375" y="3133"/>
                  <a:pt x="2373103" y="9214"/>
                </a:cubicBezTo>
                <a:cubicBezTo>
                  <a:pt x="2698751" y="40174"/>
                  <a:pt x="2972825" y="182621"/>
                  <a:pt x="3262373" y="433058"/>
                </a:cubicBezTo>
                <a:cubicBezTo>
                  <a:pt x="3416401" y="264165"/>
                  <a:pt x="3589699" y="156224"/>
                  <a:pt x="3774421" y="90263"/>
                </a:cubicBezTo>
                <a:lnTo>
                  <a:pt x="3962477" y="37645"/>
                </a:lnTo>
                <a:lnTo>
                  <a:pt x="3962477" y="5915556"/>
                </a:lnTo>
                <a:cubicBezTo>
                  <a:pt x="3874065" y="5980976"/>
                  <a:pt x="3818439" y="6018937"/>
                  <a:pt x="3807388" y="6026492"/>
                </a:cubicBezTo>
                <a:lnTo>
                  <a:pt x="3262373" y="6395419"/>
                </a:lnTo>
                <a:lnTo>
                  <a:pt x="2717355" y="6026492"/>
                </a:lnTo>
                <a:cubicBezTo>
                  <a:pt x="2654914" y="5984476"/>
                  <a:pt x="1182872" y="4977757"/>
                  <a:pt x="372807" y="3537060"/>
                </a:cubicBezTo>
                <a:cubicBezTo>
                  <a:pt x="-96509" y="2702459"/>
                  <a:pt x="-123952" y="1810363"/>
                  <a:pt x="297472" y="1089460"/>
                </a:cubicBezTo>
                <a:cubicBezTo>
                  <a:pt x="491055" y="758495"/>
                  <a:pt x="771023" y="481707"/>
                  <a:pt x="1107538" y="289319"/>
                </a:cubicBezTo>
                <a:cubicBezTo>
                  <a:pt x="1438342" y="100063"/>
                  <a:pt x="1809300" y="0"/>
                  <a:pt x="2180073" y="0"/>
                </a:cubicBezTo>
                <a:close/>
              </a:path>
            </a:pathLst>
          </a:custGeom>
        </p:spPr>
        <p:txBody>
          <a:bodyPr wrap="square">
            <a:noAutofit/>
          </a:bodyPr>
          <a:lstStyle/>
          <a:p>
            <a:endParaRPr lang="en-US" dirty="0"/>
          </a:p>
        </p:txBody>
      </p:sp>
      <p:sp>
        <p:nvSpPr>
          <p:cNvPr id="34" name="Text Placeholder 13">
            <a:extLst>
              <a:ext uri="{FF2B5EF4-FFF2-40B4-BE49-F238E27FC236}">
                <a16:creationId xmlns:a16="http://schemas.microsoft.com/office/drawing/2014/main" id="{B29D5132-42BA-9B47-AA92-84D811EC6710}"/>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9" name="Footer Placeholder 2">
            <a:extLst>
              <a:ext uri="{FF2B5EF4-FFF2-40B4-BE49-F238E27FC236}">
                <a16:creationId xmlns:a16="http://schemas.microsoft.com/office/drawing/2014/main" id="{D5F58637-DEC4-1C49-8C6F-BD44C8F40C9C}"/>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1" name="TextBox 10">
            <a:extLst>
              <a:ext uri="{FF2B5EF4-FFF2-40B4-BE49-F238E27FC236}">
                <a16:creationId xmlns:a16="http://schemas.microsoft.com/office/drawing/2014/main" id="{59D6B7F0-5377-6840-903E-0FFD7220664B}"/>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310730110"/>
      </p:ext>
    </p:extLst>
  </p:cSld>
  <p:clrMapOvr>
    <a:masterClrMapping/>
  </p:clrMapOvr>
  <p:transition spd="slow">
    <p:wip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Work_Divider_Slide_1">
    <p:bg>
      <p:bgPr>
        <a:solidFill>
          <a:schemeClr val="accent2"/>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07A2B011-4944-3E42-8A80-C19127BB8B1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02328" y="0"/>
            <a:ext cx="9889671" cy="6909223"/>
          </a:xfrm>
          <a:prstGeom prst="rect">
            <a:avLst/>
          </a:prstGeom>
        </p:spPr>
      </p:pic>
      <p:pic>
        <p:nvPicPr>
          <p:cNvPr id="6" name="Graphic 5">
            <a:extLst>
              <a:ext uri="{FF2B5EF4-FFF2-40B4-BE49-F238E27FC236}">
                <a16:creationId xmlns:a16="http://schemas.microsoft.com/office/drawing/2014/main" id="{127D091E-4417-974E-8E7A-751037769C3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2273280" cy="690372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710583" y="1584340"/>
            <a:ext cx="5159640" cy="3247303"/>
          </a:xfrm>
        </p:spPr>
        <p:txBody>
          <a:bodyPr anchor="t">
            <a:noAutofit/>
          </a:bodyPr>
          <a:lstStyle>
            <a:lvl1pPr algn="l">
              <a:lnSpc>
                <a:spcPct val="100000"/>
              </a:lnSpc>
              <a:defRPr sz="4000">
                <a:solidFill>
                  <a:schemeClr val="tx1"/>
                </a:solidFill>
                <a:latin typeface="Akzidenz-Grotesk Pro Bold Ext" panose="02000805060000020004" pitchFamily="2" charset="0"/>
              </a:defRPr>
            </a:lvl1pPr>
          </a:lstStyle>
          <a:p>
            <a:r>
              <a:rPr lang="en-US"/>
              <a:t>EDIT </a:t>
            </a:r>
            <a:br>
              <a:rPr lang="en-US"/>
            </a:br>
            <a:r>
              <a:rPr lang="en-US"/>
              <a:t>MASTER TITLE</a:t>
            </a:r>
          </a:p>
        </p:txBody>
      </p:sp>
      <p:pic>
        <p:nvPicPr>
          <p:cNvPr id="8" name="Graphic 7">
            <a:extLst>
              <a:ext uri="{FF2B5EF4-FFF2-40B4-BE49-F238E27FC236}">
                <a16:creationId xmlns:a16="http://schemas.microsoft.com/office/drawing/2014/main" id="{3404E1C4-249F-204F-AD31-1A043647DDF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33689" y="4874950"/>
            <a:ext cx="1389888" cy="1407261"/>
          </a:xfrm>
          <a:prstGeom prst="rect">
            <a:avLst/>
          </a:prstGeom>
        </p:spPr>
      </p:pic>
    </p:spTree>
    <p:extLst>
      <p:ext uri="{BB962C8B-B14F-4D97-AF65-F5344CB8AC3E}">
        <p14:creationId xmlns:p14="http://schemas.microsoft.com/office/powerpoint/2010/main" val="962242903"/>
      </p:ext>
    </p:extLst>
  </p:cSld>
  <p:clrMapOvr>
    <a:masterClrMapping/>
  </p:clrMapOvr>
  <p:transition spd="slow">
    <p:wip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Content_Slide_1">
    <p:bg>
      <p:bgPr>
        <a:solidFill>
          <a:schemeClr val="accent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5" y="901699"/>
            <a:ext cx="4890654"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0" y="6146800"/>
            <a:ext cx="121920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1041400"/>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2" y="1828309"/>
            <a:ext cx="5843178" cy="3281019"/>
          </a:xfrm>
        </p:spPr>
        <p:txBody>
          <a:bodyPr>
            <a:normAutofit/>
          </a:bodyPr>
          <a:lstStyle>
            <a:lvl1pPr marL="0" indent="0">
              <a:lnSpc>
                <a:spcPct val="100000"/>
              </a:lnSpc>
              <a:spcBef>
                <a:spcPts val="0"/>
              </a:spcBef>
              <a:buNone/>
              <a:defRPr sz="2300" b="0" i="0">
                <a:solidFill>
                  <a:schemeClr val="accent6"/>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accent6"/>
                </a:solidFill>
                <a:latin typeface="Gilroy" pitchFamily="2" charset="77"/>
              </a:defRPr>
            </a:lvl2pPr>
          </a:lstStyle>
          <a:p>
            <a:pPr lvl="0"/>
            <a:r>
              <a:rPr lang="en-US"/>
              <a:t>Click to edit Master text styles</a:t>
            </a:r>
          </a:p>
          <a:p>
            <a:pPr lvl="1"/>
            <a:r>
              <a:rPr lang="en-US"/>
              <a:t>Second level</a:t>
            </a:r>
          </a:p>
        </p:txBody>
      </p:sp>
      <p:sp>
        <p:nvSpPr>
          <p:cNvPr id="20" name="Picture Placeholder 19">
            <a:extLst>
              <a:ext uri="{FF2B5EF4-FFF2-40B4-BE49-F238E27FC236}">
                <a16:creationId xmlns:a16="http://schemas.microsoft.com/office/drawing/2014/main" id="{ECAE08DB-DB51-F347-B182-CBAE92DC6A61}"/>
              </a:ext>
            </a:extLst>
          </p:cNvPr>
          <p:cNvSpPr>
            <a:spLocks noGrp="1"/>
          </p:cNvSpPr>
          <p:nvPr>
            <p:ph type="pic" sz="quarter" idx="15"/>
          </p:nvPr>
        </p:nvSpPr>
        <p:spPr>
          <a:xfrm>
            <a:off x="7054846" y="0"/>
            <a:ext cx="5137154" cy="6858000"/>
          </a:xfrm>
          <a:custGeom>
            <a:avLst/>
            <a:gdLst>
              <a:gd name="connsiteX0" fmla="*/ 1329948 w 5137154"/>
              <a:gd name="connsiteY0" fmla="*/ 0 h 6858000"/>
              <a:gd name="connsiteX1" fmla="*/ 5137154 w 5137154"/>
              <a:gd name="connsiteY1" fmla="*/ 0 h 6858000"/>
              <a:gd name="connsiteX2" fmla="*/ 5137154 w 5137154"/>
              <a:gd name="connsiteY2" fmla="*/ 6858000 h 6858000"/>
              <a:gd name="connsiteX3" fmla="*/ 1921641 w 5137154"/>
              <a:gd name="connsiteY3" fmla="*/ 6858000 h 6858000"/>
              <a:gd name="connsiteX4" fmla="*/ 4 w 5137154"/>
              <a:gd name="connsiteY4" fmla="*/ 3183001 h 6858000"/>
              <a:gd name="connsiteX5" fmla="*/ 1329948 w 513715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7154" h="6858000">
                <a:moveTo>
                  <a:pt x="1329948" y="0"/>
                </a:moveTo>
                <a:lnTo>
                  <a:pt x="5137154" y="0"/>
                </a:lnTo>
                <a:lnTo>
                  <a:pt x="5137154" y="6858000"/>
                </a:lnTo>
                <a:lnTo>
                  <a:pt x="1921641" y="6858000"/>
                </a:lnTo>
                <a:cubicBezTo>
                  <a:pt x="760226" y="6049772"/>
                  <a:pt x="4" y="4705223"/>
                  <a:pt x="4" y="3183001"/>
                </a:cubicBezTo>
                <a:cubicBezTo>
                  <a:pt x="-1506" y="1986575"/>
                  <a:pt x="477691" y="839698"/>
                  <a:pt x="1329948" y="0"/>
                </a:cubicBezTo>
                <a:close/>
              </a:path>
            </a:pathLst>
          </a:custGeom>
        </p:spPr>
        <p:txBody>
          <a:bodyPr wrap="square">
            <a:noAutofit/>
          </a:bodyPr>
          <a:lstStyle/>
          <a:p>
            <a:r>
              <a:rPr lang="en-US" dirty="0"/>
              <a:t>Click icon to add picture</a:t>
            </a:r>
          </a:p>
        </p:txBody>
      </p:sp>
      <p:sp>
        <p:nvSpPr>
          <p:cNvPr id="10" name="Footer Placeholder 2">
            <a:extLst>
              <a:ext uri="{FF2B5EF4-FFF2-40B4-BE49-F238E27FC236}">
                <a16:creationId xmlns:a16="http://schemas.microsoft.com/office/drawing/2014/main" id="{01674322-6C90-6340-9C05-9C81FEF707F8}"/>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5" name="TextBox 14">
            <a:extLst>
              <a:ext uri="{FF2B5EF4-FFF2-40B4-BE49-F238E27FC236}">
                <a16:creationId xmlns:a16="http://schemas.microsoft.com/office/drawing/2014/main" id="{2859341C-C393-9541-934C-8BA30FF4173F}"/>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4096988656"/>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4">
    <p:bg>
      <p:bgPr>
        <a:solidFill>
          <a:schemeClr val="bg1"/>
        </a:solidFill>
        <a:effectLst/>
      </p:bgPr>
    </p:bg>
    <p:spTree>
      <p:nvGrpSpPr>
        <p:cNvPr id="1" name=""/>
        <p:cNvGrpSpPr/>
        <p:nvPr/>
      </p:nvGrpSpPr>
      <p:grpSpPr>
        <a:xfrm>
          <a:off x="0" y="0"/>
          <a:ext cx="0" cy="0"/>
          <a:chOff x="0" y="0"/>
          <a:chExt cx="0" cy="0"/>
        </a:xfrm>
      </p:grpSpPr>
      <p:pic>
        <p:nvPicPr>
          <p:cNvPr id="5" name="Picture 4" descr="Logo&#10;&#10;Description automatically generated with medium confidence">
            <a:extLst>
              <a:ext uri="{FF2B5EF4-FFF2-40B4-BE49-F238E27FC236}">
                <a16:creationId xmlns:a16="http://schemas.microsoft.com/office/drawing/2014/main" id="{A52AD815-AA42-5945-B7DD-BF23786C344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77F500A6-D7AD-F74F-A2B8-F7126E6D9F76}"/>
              </a:ext>
            </a:extLst>
          </p:cNvPr>
          <p:cNvSpPr>
            <a:spLocks noGrp="1"/>
          </p:cNvSpPr>
          <p:nvPr>
            <p:ph type="ctrTitle" hasCustomPrompt="1"/>
          </p:nvPr>
        </p:nvSpPr>
        <p:spPr>
          <a:xfrm>
            <a:off x="2914803" y="2587449"/>
            <a:ext cx="6708159" cy="1658231"/>
          </a:xfrm>
        </p:spPr>
        <p:txBody>
          <a:bodyPr anchor="t">
            <a:noAutofit/>
          </a:bodyPr>
          <a:lstStyle>
            <a:lvl1pPr algn="l">
              <a:lnSpc>
                <a:spcPts val="6400"/>
              </a:lnSpc>
              <a:defRPr sz="5350">
                <a:solidFill>
                  <a:schemeClr val="tx1"/>
                </a:solidFill>
                <a:latin typeface="Akzidenz-Grotesk Pro Bold Ext" panose="02000805060000020004" pitchFamily="2" charset="0"/>
              </a:defRPr>
            </a:lvl1pPr>
          </a:lstStyle>
          <a:p>
            <a:r>
              <a:rPr lang="en-US"/>
              <a:t>CLICK TO EDIT </a:t>
            </a:r>
            <a:br>
              <a:rPr lang="en-US"/>
            </a:br>
            <a:r>
              <a:rPr lang="en-US"/>
              <a:t>MASTER TITLE</a:t>
            </a:r>
          </a:p>
        </p:txBody>
      </p:sp>
    </p:spTree>
    <p:extLst>
      <p:ext uri="{BB962C8B-B14F-4D97-AF65-F5344CB8AC3E}">
        <p14:creationId xmlns:p14="http://schemas.microsoft.com/office/powerpoint/2010/main" val="1828597631"/>
      </p:ext>
    </p:extLst>
  </p:cSld>
  <p:clrMapOvr>
    <a:masterClrMapping/>
  </p:clrMapOvr>
  <p:transition spd="slow">
    <p:wip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Content_Slide_9">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6" name="Text Placeholder 13">
            <a:extLst>
              <a:ext uri="{FF2B5EF4-FFF2-40B4-BE49-F238E27FC236}">
                <a16:creationId xmlns:a16="http://schemas.microsoft.com/office/drawing/2014/main" id="{93DB3D1D-2B01-CC48-8D02-FD4B1C6779FC}"/>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tx1"/>
                </a:solidFill>
                <a:latin typeface="Gilroy" pitchFamily="2" charset="77"/>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9" name="Picture Placeholder 48">
            <a:extLst>
              <a:ext uri="{FF2B5EF4-FFF2-40B4-BE49-F238E27FC236}">
                <a16:creationId xmlns:a16="http://schemas.microsoft.com/office/drawing/2014/main" id="{DB1AB09B-ADBA-C849-A249-60F34EB3338F}"/>
              </a:ext>
            </a:extLst>
          </p:cNvPr>
          <p:cNvSpPr>
            <a:spLocks noGrp="1" noChangeAspect="1"/>
          </p:cNvSpPr>
          <p:nvPr>
            <p:ph type="pic" sz="quarter" idx="21"/>
          </p:nvPr>
        </p:nvSpPr>
        <p:spPr>
          <a:xfrm>
            <a:off x="9360340" y="244953"/>
            <a:ext cx="2831660" cy="6394149"/>
          </a:xfrm>
          <a:custGeom>
            <a:avLst/>
            <a:gdLst>
              <a:gd name="connsiteX0" fmla="*/ 797739 w 797739"/>
              <a:gd name="connsiteY0" fmla="*/ 0 h 1799652"/>
              <a:gd name="connsiteX1" fmla="*/ 797739 w 797739"/>
              <a:gd name="connsiteY1" fmla="*/ 1799652 h 1799652"/>
              <a:gd name="connsiteX2" fmla="*/ 5960 w 797739"/>
              <a:gd name="connsiteY2" fmla="*/ 1003132 h 1799652"/>
              <a:gd name="connsiteX3" fmla="*/ 797739 w 797739"/>
              <a:gd name="connsiteY3" fmla="*/ 0 h 1799652"/>
            </a:gdLst>
            <a:ahLst/>
            <a:cxnLst>
              <a:cxn ang="0">
                <a:pos x="connsiteX0" y="connsiteY0"/>
              </a:cxn>
              <a:cxn ang="0">
                <a:pos x="connsiteX1" y="connsiteY1"/>
              </a:cxn>
              <a:cxn ang="0">
                <a:pos x="connsiteX2" y="connsiteY2"/>
              </a:cxn>
              <a:cxn ang="0">
                <a:pos x="connsiteX3" y="connsiteY3"/>
              </a:cxn>
            </a:cxnLst>
            <a:rect l="l" t="t" r="r" b="b"/>
            <a:pathLst>
              <a:path w="797739" h="1799652">
                <a:moveTo>
                  <a:pt x="797739" y="0"/>
                </a:moveTo>
                <a:lnTo>
                  <a:pt x="797739" y="1799652"/>
                </a:lnTo>
                <a:cubicBezTo>
                  <a:pt x="381830" y="1751616"/>
                  <a:pt x="53709" y="1421531"/>
                  <a:pt x="5960" y="1003132"/>
                </a:cubicBezTo>
                <a:cubicBezTo>
                  <a:pt x="-50757" y="506172"/>
                  <a:pt x="303736" y="57055"/>
                  <a:pt x="797739" y="0"/>
                </a:cubicBezTo>
                <a:close/>
              </a:path>
            </a:pathLst>
          </a:custGeom>
          <a:noFill/>
        </p:spPr>
        <p:txBody>
          <a:bodyPr wrap="square">
            <a:noAutofit/>
          </a:bodyPr>
          <a:lstStyle>
            <a:lvl1pPr marL="0" indent="0">
              <a:buNone/>
              <a:defRPr sz="1400"/>
            </a:lvl1pPr>
          </a:lstStyle>
          <a:p>
            <a:r>
              <a:rPr lang="en-US" dirty="0"/>
              <a:t>Click icon to add picture</a:t>
            </a:r>
          </a:p>
        </p:txBody>
      </p:sp>
      <p:sp>
        <p:nvSpPr>
          <p:cNvPr id="10" name="Footer Placeholder 2">
            <a:extLst>
              <a:ext uri="{FF2B5EF4-FFF2-40B4-BE49-F238E27FC236}">
                <a16:creationId xmlns:a16="http://schemas.microsoft.com/office/drawing/2014/main" id="{15CEC8EA-B8C7-2F44-A712-BBF439998FB7}"/>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2" name="TextBox 11">
            <a:extLst>
              <a:ext uri="{FF2B5EF4-FFF2-40B4-BE49-F238E27FC236}">
                <a16:creationId xmlns:a16="http://schemas.microsoft.com/office/drawing/2014/main" id="{259D4F8C-833D-454A-9C4A-FDBEA63AF0A8}"/>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4011093628"/>
      </p:ext>
    </p:extLst>
  </p:cSld>
  <p:clrMapOvr>
    <a:masterClrMapping/>
  </p:clrMapOvr>
  <p:transition spd="slow">
    <p:wip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Work_Divider_Slide_1">
    <p:bg>
      <p:bgPr>
        <a:solidFill>
          <a:schemeClr val="accent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3109BE5-40E1-8A41-B62B-49BBAE3F67D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302329" y="0"/>
            <a:ext cx="9889672" cy="6909223"/>
          </a:xfrm>
          <a:prstGeom prst="rect">
            <a:avLst/>
          </a:prstGeom>
        </p:spPr>
      </p:pic>
      <p:pic>
        <p:nvPicPr>
          <p:cNvPr id="6" name="Graphic 5">
            <a:extLst>
              <a:ext uri="{FF2B5EF4-FFF2-40B4-BE49-F238E27FC236}">
                <a16:creationId xmlns:a16="http://schemas.microsoft.com/office/drawing/2014/main" id="{127D091E-4417-974E-8E7A-751037769C37}"/>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2273280" cy="6903720"/>
          </a:xfrm>
          <a:prstGeom prst="rect">
            <a:avLst/>
          </a:prstGeom>
        </p:spPr>
      </p:pic>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710583" y="1584340"/>
            <a:ext cx="5159640" cy="3247303"/>
          </a:xfrm>
        </p:spPr>
        <p:txBody>
          <a:bodyPr anchor="t">
            <a:noAutofit/>
          </a:bodyPr>
          <a:lstStyle>
            <a:lvl1pPr algn="l">
              <a:lnSpc>
                <a:spcPct val="100000"/>
              </a:lnSpc>
              <a:defRPr sz="4000">
                <a:solidFill>
                  <a:schemeClr val="tx1"/>
                </a:solidFill>
                <a:latin typeface="Akzidenz-Grotesk Pro Bold Ext" panose="02000805060000020004" pitchFamily="2" charset="0"/>
              </a:defRPr>
            </a:lvl1pPr>
          </a:lstStyle>
          <a:p>
            <a:r>
              <a:rPr lang="en-US"/>
              <a:t>EDIT </a:t>
            </a:r>
            <a:br>
              <a:rPr lang="en-US"/>
            </a:br>
            <a:r>
              <a:rPr lang="en-US"/>
              <a:t>MASTER TITLE</a:t>
            </a:r>
          </a:p>
        </p:txBody>
      </p:sp>
      <p:pic>
        <p:nvPicPr>
          <p:cNvPr id="8" name="Graphic 7">
            <a:extLst>
              <a:ext uri="{FF2B5EF4-FFF2-40B4-BE49-F238E27FC236}">
                <a16:creationId xmlns:a16="http://schemas.microsoft.com/office/drawing/2014/main" id="{3404E1C4-249F-204F-AD31-1A043647DDF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33689" y="4874950"/>
            <a:ext cx="1389888" cy="1407261"/>
          </a:xfrm>
          <a:prstGeom prst="rect">
            <a:avLst/>
          </a:prstGeom>
        </p:spPr>
      </p:pic>
    </p:spTree>
    <p:extLst>
      <p:ext uri="{BB962C8B-B14F-4D97-AF65-F5344CB8AC3E}">
        <p14:creationId xmlns:p14="http://schemas.microsoft.com/office/powerpoint/2010/main" val="439235073"/>
      </p:ext>
    </p:extLst>
  </p:cSld>
  <p:clrMapOvr>
    <a:masterClrMapping/>
  </p:clrMapOvr>
  <p:transition spd="slow">
    <p:wip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Content_Slide_1">
    <p:bg>
      <p:bgPr>
        <a:solidFill>
          <a:schemeClr val="accent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3538D9D-FD9A-FC46-BC1D-00AF1DE86E15}"/>
              </a:ext>
            </a:extLst>
          </p:cNvPr>
          <p:cNvSpPr/>
          <p:nvPr userDrawn="1"/>
        </p:nvSpPr>
        <p:spPr>
          <a:xfrm>
            <a:off x="318655" y="901699"/>
            <a:ext cx="4890654" cy="6500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21EFB734-9DE2-1142-AFD0-623512F58649}"/>
              </a:ext>
            </a:extLst>
          </p:cNvPr>
          <p:cNvSpPr/>
          <p:nvPr userDrawn="1"/>
        </p:nvSpPr>
        <p:spPr>
          <a:xfrm>
            <a:off x="0" y="6146800"/>
            <a:ext cx="12192000"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1041400"/>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4" name="Text Placeholder 13">
            <a:extLst>
              <a:ext uri="{FF2B5EF4-FFF2-40B4-BE49-F238E27FC236}">
                <a16:creationId xmlns:a16="http://schemas.microsoft.com/office/drawing/2014/main" id="{DDBA36A2-0F73-394A-BEC7-9FDE0BD90E4F}"/>
              </a:ext>
            </a:extLst>
          </p:cNvPr>
          <p:cNvSpPr>
            <a:spLocks noGrp="1"/>
          </p:cNvSpPr>
          <p:nvPr>
            <p:ph type="body" sz="quarter" idx="14"/>
          </p:nvPr>
        </p:nvSpPr>
        <p:spPr>
          <a:xfrm>
            <a:off x="493012" y="1828309"/>
            <a:ext cx="5843178" cy="3281019"/>
          </a:xfrm>
        </p:spPr>
        <p:txBody>
          <a:bodyPr>
            <a:normAutofit/>
          </a:bodyPr>
          <a:lstStyle>
            <a:lvl1pPr marL="0" indent="0">
              <a:lnSpc>
                <a:spcPct val="100000"/>
              </a:lnSpc>
              <a:spcBef>
                <a:spcPts val="0"/>
              </a:spcBef>
              <a:buNone/>
              <a:defRPr sz="2300" b="0" i="0">
                <a:solidFill>
                  <a:schemeClr val="accent6"/>
                </a:solidFill>
                <a:latin typeface="Gilroy" pitchFamily="2" charset="77"/>
              </a:defRPr>
            </a:lvl1pPr>
            <a:lvl2pPr marL="274320" indent="-228600">
              <a:lnSpc>
                <a:spcPct val="100000"/>
              </a:lnSpc>
              <a:spcBef>
                <a:spcPts val="1200"/>
              </a:spcBef>
              <a:buFont typeface="Apple Symbols" panose="02000000000000000000" pitchFamily="2" charset="-79"/>
              <a:buChar char="⋅"/>
              <a:defRPr sz="2000" b="0" i="0">
                <a:solidFill>
                  <a:schemeClr val="accent6"/>
                </a:solidFill>
                <a:latin typeface="Gilroy" pitchFamily="2" charset="77"/>
              </a:defRPr>
            </a:lvl2pPr>
          </a:lstStyle>
          <a:p>
            <a:pPr lvl="0"/>
            <a:r>
              <a:rPr lang="en-US"/>
              <a:t>Click to edit Master text styles</a:t>
            </a:r>
          </a:p>
          <a:p>
            <a:pPr lvl="1"/>
            <a:r>
              <a:rPr lang="en-US"/>
              <a:t>Second level</a:t>
            </a:r>
          </a:p>
        </p:txBody>
      </p:sp>
      <p:sp>
        <p:nvSpPr>
          <p:cNvPr id="20" name="Picture Placeholder 19">
            <a:extLst>
              <a:ext uri="{FF2B5EF4-FFF2-40B4-BE49-F238E27FC236}">
                <a16:creationId xmlns:a16="http://schemas.microsoft.com/office/drawing/2014/main" id="{ECAE08DB-DB51-F347-B182-CBAE92DC6A61}"/>
              </a:ext>
            </a:extLst>
          </p:cNvPr>
          <p:cNvSpPr>
            <a:spLocks noGrp="1"/>
          </p:cNvSpPr>
          <p:nvPr>
            <p:ph type="pic" sz="quarter" idx="15"/>
          </p:nvPr>
        </p:nvSpPr>
        <p:spPr>
          <a:xfrm>
            <a:off x="7054846" y="0"/>
            <a:ext cx="5137154" cy="6858000"/>
          </a:xfrm>
          <a:custGeom>
            <a:avLst/>
            <a:gdLst>
              <a:gd name="connsiteX0" fmla="*/ 1329948 w 5137154"/>
              <a:gd name="connsiteY0" fmla="*/ 0 h 6858000"/>
              <a:gd name="connsiteX1" fmla="*/ 5137154 w 5137154"/>
              <a:gd name="connsiteY1" fmla="*/ 0 h 6858000"/>
              <a:gd name="connsiteX2" fmla="*/ 5137154 w 5137154"/>
              <a:gd name="connsiteY2" fmla="*/ 6858000 h 6858000"/>
              <a:gd name="connsiteX3" fmla="*/ 1921641 w 5137154"/>
              <a:gd name="connsiteY3" fmla="*/ 6858000 h 6858000"/>
              <a:gd name="connsiteX4" fmla="*/ 4 w 5137154"/>
              <a:gd name="connsiteY4" fmla="*/ 3183001 h 6858000"/>
              <a:gd name="connsiteX5" fmla="*/ 1329948 w 5137154"/>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7154" h="6858000">
                <a:moveTo>
                  <a:pt x="1329948" y="0"/>
                </a:moveTo>
                <a:lnTo>
                  <a:pt x="5137154" y="0"/>
                </a:lnTo>
                <a:lnTo>
                  <a:pt x="5137154" y="6858000"/>
                </a:lnTo>
                <a:lnTo>
                  <a:pt x="1921641" y="6858000"/>
                </a:lnTo>
                <a:cubicBezTo>
                  <a:pt x="760226" y="6049772"/>
                  <a:pt x="4" y="4705223"/>
                  <a:pt x="4" y="3183001"/>
                </a:cubicBezTo>
                <a:cubicBezTo>
                  <a:pt x="-1506" y="1986575"/>
                  <a:pt x="477691" y="839698"/>
                  <a:pt x="1329948" y="0"/>
                </a:cubicBezTo>
                <a:close/>
              </a:path>
            </a:pathLst>
          </a:custGeom>
        </p:spPr>
        <p:txBody>
          <a:bodyPr wrap="square">
            <a:noAutofit/>
          </a:bodyPr>
          <a:lstStyle/>
          <a:p>
            <a:r>
              <a:rPr lang="en-US" dirty="0"/>
              <a:t>Click icon to add picture</a:t>
            </a:r>
          </a:p>
        </p:txBody>
      </p:sp>
      <p:sp>
        <p:nvSpPr>
          <p:cNvPr id="10" name="Footer Placeholder 2">
            <a:extLst>
              <a:ext uri="{FF2B5EF4-FFF2-40B4-BE49-F238E27FC236}">
                <a16:creationId xmlns:a16="http://schemas.microsoft.com/office/drawing/2014/main" id="{1E72FB99-CF3E-7146-887B-C7947F6F9EB4}"/>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5" name="TextBox 14">
            <a:extLst>
              <a:ext uri="{FF2B5EF4-FFF2-40B4-BE49-F238E27FC236}">
                <a16:creationId xmlns:a16="http://schemas.microsoft.com/office/drawing/2014/main" id="{5771CEA2-36D1-DF47-A921-4DC30062D02D}"/>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1756893349"/>
      </p:ext>
    </p:extLst>
  </p:cSld>
  <p:clrMapOvr>
    <a:masterClrMapping/>
  </p:clrMapOvr>
  <p:transition spd="slow">
    <p:wip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Content_Slide_9">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6" name="Text Placeholder 13">
            <a:extLst>
              <a:ext uri="{FF2B5EF4-FFF2-40B4-BE49-F238E27FC236}">
                <a16:creationId xmlns:a16="http://schemas.microsoft.com/office/drawing/2014/main" id="{93DB3D1D-2B01-CC48-8D02-FD4B1C6779FC}"/>
              </a:ext>
            </a:extLst>
          </p:cNvPr>
          <p:cNvSpPr>
            <a:spLocks noGrp="1"/>
          </p:cNvSpPr>
          <p:nvPr>
            <p:ph type="body" sz="quarter" idx="14"/>
          </p:nvPr>
        </p:nvSpPr>
        <p:spPr>
          <a:xfrm>
            <a:off x="509340" y="1485410"/>
            <a:ext cx="5843178" cy="3281019"/>
          </a:xfrm>
        </p:spPr>
        <p:txBody>
          <a:bodyPr>
            <a:normAutofit/>
          </a:bodyPr>
          <a:lstStyle>
            <a:lvl1pPr marL="0" indent="0">
              <a:lnSpc>
                <a:spcPct val="100000"/>
              </a:lnSpc>
              <a:spcBef>
                <a:spcPts val="0"/>
              </a:spcBef>
              <a:buNone/>
              <a:defRPr sz="2300" b="0" i="0">
                <a:solidFill>
                  <a:schemeClr val="tx1"/>
                </a:solidFill>
                <a:latin typeface="Gilroy" pitchFamily="2" charset="77"/>
              </a:defRPr>
            </a:lvl1pPr>
            <a:lvl2pPr marL="274320" indent="-228600">
              <a:lnSpc>
                <a:spcPct val="100000"/>
              </a:lnSpc>
              <a:spcBef>
                <a:spcPts val="1200"/>
              </a:spcBef>
              <a:buFont typeface="Apple Symbols" panose="02000000000000000000" pitchFamily="2" charset="-79"/>
              <a:buChar char="⋅"/>
              <a:defRPr sz="2300" b="0" i="0">
                <a:solidFill>
                  <a:schemeClr val="tx1"/>
                </a:solidFill>
                <a:latin typeface="Gilroy" pitchFamily="2" charset="77"/>
              </a:defRPr>
            </a:lvl2pPr>
          </a:lstStyle>
          <a:p>
            <a:pPr marL="0" marR="0" lvl="0" indent="0" algn="l" defTabSz="914400" rtl="0" eaLnBrk="1" fontAlgn="auto" latinLnBrk="0" hangingPunct="1">
              <a:lnSpc>
                <a:spcPts val="3500"/>
              </a:lnSpc>
              <a:spcBef>
                <a:spcPts val="1000"/>
              </a:spcBef>
              <a:spcAft>
                <a:spcPts val="0"/>
              </a:spcAft>
              <a:buClrTx/>
              <a:buSzTx/>
              <a:buFont typeface="Arial" panose="020B0604020202020204" pitchFamily="34" charset="0"/>
              <a:buNone/>
              <a:tabLst/>
              <a:defRPr/>
            </a:pPr>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3B426041-C522-6C40-A7A7-7312A54DCF30}"/>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11" name="Picture Placeholder 12">
            <a:extLst>
              <a:ext uri="{FF2B5EF4-FFF2-40B4-BE49-F238E27FC236}">
                <a16:creationId xmlns:a16="http://schemas.microsoft.com/office/drawing/2014/main" id="{A929A41A-7BB2-8140-B92E-A430A7052005}"/>
              </a:ext>
            </a:extLst>
          </p:cNvPr>
          <p:cNvSpPr>
            <a:spLocks noGrp="1"/>
          </p:cNvSpPr>
          <p:nvPr>
            <p:ph type="pic" sz="quarter" idx="10"/>
          </p:nvPr>
        </p:nvSpPr>
        <p:spPr>
          <a:xfrm>
            <a:off x="7330722" y="765835"/>
            <a:ext cx="5226616" cy="5326330"/>
          </a:xfrm>
          <a:custGeom>
            <a:avLst/>
            <a:gdLst>
              <a:gd name="connsiteX0" fmla="*/ 0 w 5226616"/>
              <a:gd name="connsiteY0" fmla="*/ 0 h 5326330"/>
              <a:gd name="connsiteX1" fmla="*/ 2470464 w 5226616"/>
              <a:gd name="connsiteY1" fmla="*/ 1510546 h 5326330"/>
              <a:gd name="connsiteX2" fmla="*/ 2470464 w 5226616"/>
              <a:gd name="connsiteY2" fmla="*/ 0 h 5326330"/>
              <a:gd name="connsiteX3" fmla="*/ 5207628 w 5226616"/>
              <a:gd name="connsiteY3" fmla="*/ 2253811 h 5326330"/>
              <a:gd name="connsiteX4" fmla="*/ 5226616 w 5226616"/>
              <a:gd name="connsiteY4" fmla="*/ 2528935 h 5326330"/>
              <a:gd name="connsiteX5" fmla="*/ 5226616 w 5226616"/>
              <a:gd name="connsiteY5" fmla="*/ 2947281 h 5326330"/>
              <a:gd name="connsiteX6" fmla="*/ 5226616 w 5226616"/>
              <a:gd name="connsiteY6" fmla="*/ 5326330 h 5326330"/>
              <a:gd name="connsiteX7" fmla="*/ 2755900 w 5226616"/>
              <a:gd name="connsiteY7" fmla="*/ 3815156 h 5326330"/>
              <a:gd name="connsiteX8" fmla="*/ 2755900 w 5226616"/>
              <a:gd name="connsiteY8" fmla="*/ 5326330 h 5326330"/>
              <a:gd name="connsiteX9" fmla="*/ 21627 w 5226616"/>
              <a:gd name="connsiteY9" fmla="*/ 3086352 h 5326330"/>
              <a:gd name="connsiteX10" fmla="*/ 0 w 5226616"/>
              <a:gd name="connsiteY10" fmla="*/ 2730249 h 532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26616" h="5326330">
                <a:moveTo>
                  <a:pt x="0" y="0"/>
                </a:moveTo>
                <a:cubicBezTo>
                  <a:pt x="1093959" y="106253"/>
                  <a:pt x="2016407" y="694226"/>
                  <a:pt x="2470464" y="1510546"/>
                </a:cubicBezTo>
                <a:lnTo>
                  <a:pt x="2470464" y="0"/>
                </a:lnTo>
                <a:cubicBezTo>
                  <a:pt x="3874506" y="135676"/>
                  <a:pt x="4996506" y="1066549"/>
                  <a:pt x="5207628" y="2253811"/>
                </a:cubicBezTo>
                <a:cubicBezTo>
                  <a:pt x="5219606" y="2345041"/>
                  <a:pt x="5225948" y="2436924"/>
                  <a:pt x="5226616" y="2528935"/>
                </a:cubicBezTo>
                <a:lnTo>
                  <a:pt x="5226616" y="2947281"/>
                </a:lnTo>
                <a:lnTo>
                  <a:pt x="5226616" y="5326330"/>
                </a:lnTo>
                <a:cubicBezTo>
                  <a:pt x="4132654" y="5220456"/>
                  <a:pt x="3209704" y="4631854"/>
                  <a:pt x="2755900" y="3815156"/>
                </a:cubicBezTo>
                <a:lnTo>
                  <a:pt x="2755900" y="5326330"/>
                </a:lnTo>
                <a:cubicBezTo>
                  <a:pt x="1358019" y="5191031"/>
                  <a:pt x="238911" y="4267200"/>
                  <a:pt x="21627" y="3086352"/>
                </a:cubicBezTo>
                <a:cubicBezTo>
                  <a:pt x="753" y="2953442"/>
                  <a:pt x="0" y="2735279"/>
                  <a:pt x="0" y="2730249"/>
                </a:cubicBezTo>
                <a:close/>
              </a:path>
            </a:pathLst>
          </a:custGeom>
        </p:spPr>
        <p:txBody>
          <a:bodyPr wrap="square">
            <a:noAutofit/>
          </a:bodyPr>
          <a:lstStyle/>
          <a:p>
            <a:r>
              <a:rPr lang="en-US" dirty="0"/>
              <a:t>Click icon to add picture</a:t>
            </a:r>
          </a:p>
        </p:txBody>
      </p:sp>
      <p:sp>
        <p:nvSpPr>
          <p:cNvPr id="12" name="Footer Placeholder 2">
            <a:extLst>
              <a:ext uri="{FF2B5EF4-FFF2-40B4-BE49-F238E27FC236}">
                <a16:creationId xmlns:a16="http://schemas.microsoft.com/office/drawing/2014/main" id="{25CC2447-405B-884D-966B-DC47E699B870}"/>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9" name="TextBox 8">
            <a:extLst>
              <a:ext uri="{FF2B5EF4-FFF2-40B4-BE49-F238E27FC236}">
                <a16:creationId xmlns:a16="http://schemas.microsoft.com/office/drawing/2014/main" id="{2865B8F9-3E87-B940-A6E6-2F3EB84ADD62}"/>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895886438"/>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ontent_Slide_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5CA6E8C-9E38-E244-82D2-F164CBC886DF}"/>
              </a:ext>
            </a:extLst>
          </p:cNvPr>
          <p:cNvSpPr/>
          <p:nvPr userDrawn="1"/>
        </p:nvSpPr>
        <p:spPr>
          <a:xfrm>
            <a:off x="0" y="0"/>
            <a:ext cx="12192000" cy="6117771"/>
          </a:xfrm>
          <a:prstGeom prst="rect">
            <a:avLst/>
          </a:prstGeom>
          <a:solidFill>
            <a:schemeClr val="tx2"/>
          </a:solidFill>
          <a:ln w="8925" cap="flat">
            <a:noFill/>
            <a:prstDash val="solid"/>
            <a:miter/>
          </a:ln>
        </p:spPr>
        <p:txBody>
          <a:bodyPr rtlCol="0" anchor="ctr"/>
          <a:lstStyle/>
          <a:p>
            <a:pPr algn="l"/>
            <a:endParaRPr lang="en-US" dirty="0"/>
          </a:p>
        </p:txBody>
      </p:sp>
      <p:sp>
        <p:nvSpPr>
          <p:cNvPr id="4" name="Slide Number Placeholder 3">
            <a:extLst>
              <a:ext uri="{FF2B5EF4-FFF2-40B4-BE49-F238E27FC236}">
                <a16:creationId xmlns:a16="http://schemas.microsoft.com/office/drawing/2014/main" id="{563B08B0-3560-C947-BB76-571BF30A7E58}"/>
              </a:ext>
            </a:extLst>
          </p:cNvPr>
          <p:cNvSpPr>
            <a:spLocks noGrp="1"/>
          </p:cNvSpPr>
          <p:nvPr>
            <p:ph type="sldNum" sz="quarter" idx="12"/>
          </p:nvPr>
        </p:nvSpPr>
        <p:spPr>
          <a:xfrm>
            <a:off x="228063" y="6306246"/>
            <a:ext cx="404501" cy="365125"/>
          </a:xfrm>
        </p:spPr>
        <p:txBody>
          <a:bodyPr/>
          <a:lstStyle>
            <a:lvl1pPr algn="l">
              <a:defRPr sz="1100" b="1" i="0">
                <a:solidFill>
                  <a:schemeClr val="tx1"/>
                </a:solidFill>
                <a:latin typeface="Gilroy SemiBold" pitchFamily="2" charset="77"/>
              </a:defRPr>
            </a:lvl1pPr>
          </a:lstStyle>
          <a:p>
            <a:fld id="{D5850640-8C2B-334E-A959-C1C1C7866A61}" type="slidenum">
              <a:rPr lang="en-US" smtClean="0"/>
              <a:pPr/>
              <a:t>‹#›</a:t>
            </a:fld>
            <a:endParaRPr lang="en-US" dirty="0"/>
          </a:p>
        </p:txBody>
      </p:sp>
      <p:pic>
        <p:nvPicPr>
          <p:cNvPr id="8" name="Graphic 7">
            <a:extLst>
              <a:ext uri="{FF2B5EF4-FFF2-40B4-BE49-F238E27FC236}">
                <a16:creationId xmlns:a16="http://schemas.microsoft.com/office/drawing/2014/main" id="{F832EB7E-BE31-C14D-9F50-9FE62CD0ABF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510" y="6359131"/>
            <a:ext cx="274320" cy="277748"/>
          </a:xfrm>
          <a:prstGeom prst="rect">
            <a:avLst/>
          </a:prstGeom>
        </p:spPr>
      </p:pic>
      <p:sp>
        <p:nvSpPr>
          <p:cNvPr id="11" name="Text Placeholder 10">
            <a:extLst>
              <a:ext uri="{FF2B5EF4-FFF2-40B4-BE49-F238E27FC236}">
                <a16:creationId xmlns:a16="http://schemas.microsoft.com/office/drawing/2014/main" id="{48997D48-FFEF-2C4E-B04C-F6CB098007BD}"/>
              </a:ext>
            </a:extLst>
          </p:cNvPr>
          <p:cNvSpPr>
            <a:spLocks noGrp="1"/>
          </p:cNvSpPr>
          <p:nvPr>
            <p:ph type="body" sz="quarter" idx="13" hasCustomPrompt="1"/>
          </p:nvPr>
        </p:nvSpPr>
        <p:spPr>
          <a:xfrm>
            <a:off x="527609" y="886281"/>
            <a:ext cx="5422900" cy="584200"/>
          </a:xfrm>
        </p:spPr>
        <p:txBody>
          <a:bodyPr/>
          <a:lstStyle>
            <a:lvl1pPr marL="0" indent="0">
              <a:buNone/>
              <a:defRPr>
                <a:latin typeface="Akzidenz-Grotesk Pro Bold Ext" panose="02000805060000020004" pitchFamily="2" charset="0"/>
              </a:defRPr>
            </a:lvl1pPr>
          </a:lstStyle>
          <a:p>
            <a:pPr lvl="0"/>
            <a:r>
              <a:rPr lang="en-US"/>
              <a:t>CLICK TO HEADLINE</a:t>
            </a:r>
          </a:p>
        </p:txBody>
      </p:sp>
      <p:sp>
        <p:nvSpPr>
          <p:cNvPr id="30" name="Text Placeholder 29">
            <a:extLst>
              <a:ext uri="{FF2B5EF4-FFF2-40B4-BE49-F238E27FC236}">
                <a16:creationId xmlns:a16="http://schemas.microsoft.com/office/drawing/2014/main" id="{2E0F114E-BC07-CC4B-BB2A-39BE9EFBC6EE}"/>
              </a:ext>
            </a:extLst>
          </p:cNvPr>
          <p:cNvSpPr>
            <a:spLocks noGrp="1"/>
          </p:cNvSpPr>
          <p:nvPr>
            <p:ph type="body" sz="quarter" idx="15"/>
          </p:nvPr>
        </p:nvSpPr>
        <p:spPr>
          <a:xfrm>
            <a:off x="527609" y="1936906"/>
            <a:ext cx="4242099" cy="584200"/>
          </a:xfrm>
        </p:spPr>
        <p:txBody>
          <a:bodyPr>
            <a:normAutofit/>
          </a:bodyPr>
          <a:lstStyle>
            <a:lvl1pPr marL="0" indent="0" algn="l">
              <a:lnSpc>
                <a:spcPts val="3000"/>
              </a:lnSpc>
              <a:spcBef>
                <a:spcPts val="0"/>
              </a:spcBef>
              <a:buNone/>
              <a:defRPr sz="2000" b="0" i="0">
                <a:solidFill>
                  <a:schemeClr val="tx1"/>
                </a:solidFill>
                <a:latin typeface="Gilroy-Medium" pitchFamily="2" charset="77"/>
              </a:defRPr>
            </a:lvl1pPr>
          </a:lstStyle>
          <a:p>
            <a:pPr lvl="0"/>
            <a:r>
              <a:rPr lang="en-US"/>
              <a:t>Click to edit Master text styles</a:t>
            </a:r>
          </a:p>
        </p:txBody>
      </p:sp>
      <p:sp>
        <p:nvSpPr>
          <p:cNvPr id="17" name="Text Placeholder 29">
            <a:extLst>
              <a:ext uri="{FF2B5EF4-FFF2-40B4-BE49-F238E27FC236}">
                <a16:creationId xmlns:a16="http://schemas.microsoft.com/office/drawing/2014/main" id="{FC3ED00D-9790-994B-AFE3-FDA15A137421}"/>
              </a:ext>
            </a:extLst>
          </p:cNvPr>
          <p:cNvSpPr>
            <a:spLocks noGrp="1"/>
          </p:cNvSpPr>
          <p:nvPr>
            <p:ph type="body" sz="quarter" idx="16"/>
          </p:nvPr>
        </p:nvSpPr>
        <p:spPr>
          <a:xfrm>
            <a:off x="527609" y="3938698"/>
            <a:ext cx="4242099" cy="584200"/>
          </a:xfrm>
        </p:spPr>
        <p:txBody>
          <a:bodyPr>
            <a:normAutofit/>
          </a:bodyPr>
          <a:lstStyle>
            <a:lvl1pPr marL="0" indent="0" algn="l">
              <a:lnSpc>
                <a:spcPts val="3000"/>
              </a:lnSpc>
              <a:spcBef>
                <a:spcPts val="0"/>
              </a:spcBef>
              <a:buNone/>
              <a:defRPr sz="2000" b="0" i="0">
                <a:solidFill>
                  <a:schemeClr val="tx1"/>
                </a:solidFill>
                <a:latin typeface="Gilroy-Medium" pitchFamily="2" charset="77"/>
              </a:defRPr>
            </a:lvl1pPr>
          </a:lstStyle>
          <a:p>
            <a:pPr lvl="0"/>
            <a:r>
              <a:rPr lang="en-US"/>
              <a:t>Click to edit Master text styles</a:t>
            </a:r>
          </a:p>
        </p:txBody>
      </p:sp>
      <p:sp>
        <p:nvSpPr>
          <p:cNvPr id="10" name="Footer Placeholder 2">
            <a:extLst>
              <a:ext uri="{FF2B5EF4-FFF2-40B4-BE49-F238E27FC236}">
                <a16:creationId xmlns:a16="http://schemas.microsoft.com/office/drawing/2014/main" id="{8AE69D79-9D4F-6D45-B7AB-F7905894A748}"/>
              </a:ext>
            </a:extLst>
          </p:cNvPr>
          <p:cNvSpPr>
            <a:spLocks noGrp="1"/>
          </p:cNvSpPr>
          <p:nvPr>
            <p:ph type="ftr" sz="quarter" idx="11"/>
          </p:nvPr>
        </p:nvSpPr>
        <p:spPr>
          <a:xfrm>
            <a:off x="919627" y="6318772"/>
            <a:ext cx="1998672" cy="365125"/>
          </a:xfrm>
        </p:spPr>
        <p:txBody>
          <a:bodyPr/>
          <a:lstStyle>
            <a:lvl1pPr algn="l">
              <a:defRPr sz="900">
                <a:solidFill>
                  <a:schemeClr val="tx1"/>
                </a:solidFill>
                <a:latin typeface="Akzidenz-Grotesk Pro Bold Ext" panose="02000805060000020004" pitchFamily="2" charset="0"/>
              </a:defRPr>
            </a:lvl1pPr>
          </a:lstStyle>
          <a:p>
            <a:r>
              <a:rPr lang="en-US" dirty="0"/>
              <a:t>NATIONAL 4-H COUNCIL</a:t>
            </a:r>
          </a:p>
        </p:txBody>
      </p:sp>
      <p:sp>
        <p:nvSpPr>
          <p:cNvPr id="13" name="TextBox 12">
            <a:extLst>
              <a:ext uri="{FF2B5EF4-FFF2-40B4-BE49-F238E27FC236}">
                <a16:creationId xmlns:a16="http://schemas.microsoft.com/office/drawing/2014/main" id="{608DB825-0D4A-ED4E-85FF-F9BB65182480}"/>
              </a:ext>
            </a:extLst>
          </p:cNvPr>
          <p:cNvSpPr txBox="1"/>
          <p:nvPr userDrawn="1"/>
        </p:nvSpPr>
        <p:spPr>
          <a:xfrm>
            <a:off x="2830879" y="6404169"/>
            <a:ext cx="5057569"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298816118"/>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_Slide_3">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441578" y="2822579"/>
            <a:ext cx="5889554" cy="1984549"/>
          </a:xfrm>
        </p:spPr>
        <p:txBody>
          <a:bodyPr anchor="t">
            <a:noAutofit/>
          </a:bodyPr>
          <a:lstStyle>
            <a:lvl1pPr algn="l">
              <a:lnSpc>
                <a:spcPts val="5300"/>
              </a:lnSpc>
              <a:defRPr sz="4400">
                <a:solidFill>
                  <a:schemeClr val="bg1"/>
                </a:solidFill>
                <a:latin typeface="Akzidenz-Grotesk Pro Bold Ext" panose="02000805060000020004" pitchFamily="2" charset="0"/>
              </a:defRPr>
            </a:lvl1pPr>
          </a:lstStyle>
          <a:p>
            <a:r>
              <a:rPr lang="en-US"/>
              <a:t>CLICK TO EDIT </a:t>
            </a:r>
            <a:br>
              <a:rPr lang="en-US"/>
            </a:br>
            <a:r>
              <a:rPr lang="en-US"/>
              <a:t>MASTER TITLE</a:t>
            </a:r>
          </a:p>
        </p:txBody>
      </p:sp>
      <p:pic>
        <p:nvPicPr>
          <p:cNvPr id="8" name="Graphic 7">
            <a:extLst>
              <a:ext uri="{FF2B5EF4-FFF2-40B4-BE49-F238E27FC236}">
                <a16:creationId xmlns:a16="http://schemas.microsoft.com/office/drawing/2014/main" id="{3404E1C4-249F-204F-AD31-1A043647DDF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9510" y="860603"/>
            <a:ext cx="1389888" cy="1407261"/>
          </a:xfrm>
          <a:prstGeom prst="rect">
            <a:avLst/>
          </a:prstGeom>
        </p:spPr>
      </p:pic>
      <p:sp>
        <p:nvSpPr>
          <p:cNvPr id="14" name="Picture Placeholder 13">
            <a:extLst>
              <a:ext uri="{FF2B5EF4-FFF2-40B4-BE49-F238E27FC236}">
                <a16:creationId xmlns:a16="http://schemas.microsoft.com/office/drawing/2014/main" id="{EB37E78F-8922-644B-A205-926B48599514}"/>
              </a:ext>
            </a:extLst>
          </p:cNvPr>
          <p:cNvSpPr>
            <a:spLocks noGrp="1"/>
          </p:cNvSpPr>
          <p:nvPr>
            <p:ph type="pic" sz="quarter" idx="10"/>
          </p:nvPr>
        </p:nvSpPr>
        <p:spPr>
          <a:xfrm>
            <a:off x="6765414" y="0"/>
            <a:ext cx="5426587" cy="6858000"/>
          </a:xfrm>
          <a:custGeom>
            <a:avLst/>
            <a:gdLst>
              <a:gd name="connsiteX0" fmla="*/ 1564729 w 5426587"/>
              <a:gd name="connsiteY0" fmla="*/ 0 h 6858000"/>
              <a:gd name="connsiteX1" fmla="*/ 5426587 w 5426587"/>
              <a:gd name="connsiteY1" fmla="*/ 0 h 6858000"/>
              <a:gd name="connsiteX2" fmla="*/ 5426587 w 5426587"/>
              <a:gd name="connsiteY2" fmla="*/ 6858000 h 6858000"/>
              <a:gd name="connsiteX3" fmla="*/ 1630382 w 5426587"/>
              <a:gd name="connsiteY3" fmla="*/ 6858000 h 6858000"/>
              <a:gd name="connsiteX4" fmla="*/ 1452075 w 5426587"/>
              <a:gd name="connsiteY4" fmla="*/ 6703104 h 6858000"/>
              <a:gd name="connsiteX5" fmla="*/ 3 w 5426587"/>
              <a:gd name="connsiteY5" fmla="*/ 3401494 h 6858000"/>
              <a:gd name="connsiteX6" fmla="*/ 1564729 w 5426587"/>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6587" h="6858000">
                <a:moveTo>
                  <a:pt x="1564729" y="0"/>
                </a:moveTo>
                <a:lnTo>
                  <a:pt x="5426587" y="0"/>
                </a:lnTo>
                <a:lnTo>
                  <a:pt x="5426587" y="6858000"/>
                </a:lnTo>
                <a:lnTo>
                  <a:pt x="1630382" y="6858000"/>
                </a:lnTo>
                <a:lnTo>
                  <a:pt x="1452075" y="6703104"/>
                </a:lnTo>
                <a:cubicBezTo>
                  <a:pt x="559652" y="5884685"/>
                  <a:pt x="3" y="4708482"/>
                  <a:pt x="3" y="3401494"/>
                </a:cubicBezTo>
                <a:cubicBezTo>
                  <a:pt x="-1327" y="2092974"/>
                  <a:pt x="570604" y="849676"/>
                  <a:pt x="1564729" y="0"/>
                </a:cubicBezTo>
                <a:close/>
              </a:path>
            </a:pathLst>
          </a:custGeom>
        </p:spPr>
        <p:txBody>
          <a:bodyPr wrap="square">
            <a:noAutofit/>
          </a:bodyPr>
          <a:lstStyle/>
          <a:p>
            <a:r>
              <a:rPr lang="en-US" dirty="0"/>
              <a:t>Click icon to add picture</a:t>
            </a:r>
          </a:p>
        </p:txBody>
      </p:sp>
      <p:pic>
        <p:nvPicPr>
          <p:cNvPr id="15" name="Picture 14" descr="Logo&#10;&#10;Description automatically generated">
            <a:extLst>
              <a:ext uri="{FF2B5EF4-FFF2-40B4-BE49-F238E27FC236}">
                <a16:creationId xmlns:a16="http://schemas.microsoft.com/office/drawing/2014/main" id="{6D7EA599-696A-7643-BEA4-0A4AA9F7EF8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0" y="5295900"/>
            <a:ext cx="12192000" cy="1562100"/>
          </a:xfrm>
          <a:prstGeom prst="rect">
            <a:avLst/>
          </a:prstGeom>
        </p:spPr>
      </p:pic>
    </p:spTree>
    <p:extLst>
      <p:ext uri="{BB962C8B-B14F-4D97-AF65-F5344CB8AC3E}">
        <p14:creationId xmlns:p14="http://schemas.microsoft.com/office/powerpoint/2010/main" val="1413916467"/>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_Slide_3">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441578" y="2822579"/>
            <a:ext cx="5889554" cy="1984549"/>
          </a:xfrm>
        </p:spPr>
        <p:txBody>
          <a:bodyPr anchor="t">
            <a:noAutofit/>
          </a:bodyPr>
          <a:lstStyle>
            <a:lvl1pPr algn="l">
              <a:lnSpc>
                <a:spcPts val="5300"/>
              </a:lnSpc>
              <a:defRPr sz="4400">
                <a:solidFill>
                  <a:schemeClr val="tx1"/>
                </a:solidFill>
                <a:latin typeface="Akzidenz-Grotesk Pro Bold Ext" panose="02000805060000020004" pitchFamily="2" charset="0"/>
              </a:defRPr>
            </a:lvl1pPr>
          </a:lstStyle>
          <a:p>
            <a:r>
              <a:rPr lang="en-US"/>
              <a:t>CLICK TO EDIT </a:t>
            </a:r>
            <a:br>
              <a:rPr lang="en-US"/>
            </a:br>
            <a:r>
              <a:rPr lang="en-US"/>
              <a:t>MASTER TITLE</a:t>
            </a:r>
          </a:p>
        </p:txBody>
      </p:sp>
      <p:sp>
        <p:nvSpPr>
          <p:cNvPr id="14" name="Picture Placeholder 13">
            <a:extLst>
              <a:ext uri="{FF2B5EF4-FFF2-40B4-BE49-F238E27FC236}">
                <a16:creationId xmlns:a16="http://schemas.microsoft.com/office/drawing/2014/main" id="{EB37E78F-8922-644B-A205-926B48599514}"/>
              </a:ext>
            </a:extLst>
          </p:cNvPr>
          <p:cNvSpPr>
            <a:spLocks noGrp="1"/>
          </p:cNvSpPr>
          <p:nvPr>
            <p:ph type="pic" sz="quarter" idx="10"/>
          </p:nvPr>
        </p:nvSpPr>
        <p:spPr>
          <a:xfrm>
            <a:off x="6765414" y="0"/>
            <a:ext cx="5426587" cy="6858000"/>
          </a:xfrm>
          <a:custGeom>
            <a:avLst/>
            <a:gdLst>
              <a:gd name="connsiteX0" fmla="*/ 1564729 w 5426587"/>
              <a:gd name="connsiteY0" fmla="*/ 0 h 6858000"/>
              <a:gd name="connsiteX1" fmla="*/ 5426587 w 5426587"/>
              <a:gd name="connsiteY1" fmla="*/ 0 h 6858000"/>
              <a:gd name="connsiteX2" fmla="*/ 5426587 w 5426587"/>
              <a:gd name="connsiteY2" fmla="*/ 6858000 h 6858000"/>
              <a:gd name="connsiteX3" fmla="*/ 1630382 w 5426587"/>
              <a:gd name="connsiteY3" fmla="*/ 6858000 h 6858000"/>
              <a:gd name="connsiteX4" fmla="*/ 1452075 w 5426587"/>
              <a:gd name="connsiteY4" fmla="*/ 6703104 h 6858000"/>
              <a:gd name="connsiteX5" fmla="*/ 3 w 5426587"/>
              <a:gd name="connsiteY5" fmla="*/ 3401494 h 6858000"/>
              <a:gd name="connsiteX6" fmla="*/ 1564729 w 5426587"/>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6587" h="6858000">
                <a:moveTo>
                  <a:pt x="1564729" y="0"/>
                </a:moveTo>
                <a:lnTo>
                  <a:pt x="5426587" y="0"/>
                </a:lnTo>
                <a:lnTo>
                  <a:pt x="5426587" y="6858000"/>
                </a:lnTo>
                <a:lnTo>
                  <a:pt x="1630382" y="6858000"/>
                </a:lnTo>
                <a:lnTo>
                  <a:pt x="1452075" y="6703104"/>
                </a:lnTo>
                <a:cubicBezTo>
                  <a:pt x="559652" y="5884685"/>
                  <a:pt x="3" y="4708482"/>
                  <a:pt x="3" y="3401494"/>
                </a:cubicBezTo>
                <a:cubicBezTo>
                  <a:pt x="-1327" y="2092974"/>
                  <a:pt x="570604" y="849676"/>
                  <a:pt x="1564729" y="0"/>
                </a:cubicBezTo>
                <a:close/>
              </a:path>
            </a:pathLst>
          </a:custGeom>
        </p:spPr>
        <p:txBody>
          <a:bodyPr wrap="square">
            <a:noAutofit/>
          </a:bodyPr>
          <a:lstStyle/>
          <a:p>
            <a:r>
              <a:rPr lang="en-US" dirty="0"/>
              <a:t>Click icon to add picture</a:t>
            </a:r>
          </a:p>
        </p:txBody>
      </p:sp>
      <p:grpSp>
        <p:nvGrpSpPr>
          <p:cNvPr id="6" name="Graphic 4">
            <a:extLst>
              <a:ext uri="{FF2B5EF4-FFF2-40B4-BE49-F238E27FC236}">
                <a16:creationId xmlns:a16="http://schemas.microsoft.com/office/drawing/2014/main" id="{DD85AE93-14BE-EB4A-8F8B-4B9099C10211}"/>
              </a:ext>
            </a:extLst>
          </p:cNvPr>
          <p:cNvGrpSpPr/>
          <p:nvPr userDrawn="1"/>
        </p:nvGrpSpPr>
        <p:grpSpPr>
          <a:xfrm>
            <a:off x="609510" y="5518521"/>
            <a:ext cx="11265081" cy="957752"/>
            <a:chOff x="682895" y="4106996"/>
            <a:chExt cx="11583267" cy="984804"/>
          </a:xfrm>
        </p:grpSpPr>
        <p:sp>
          <p:nvSpPr>
            <p:cNvPr id="9" name="Freeform 8">
              <a:extLst>
                <a:ext uri="{FF2B5EF4-FFF2-40B4-BE49-F238E27FC236}">
                  <a16:creationId xmlns:a16="http://schemas.microsoft.com/office/drawing/2014/main" id="{12D802C9-7DB2-C543-9D5A-859127F0DB78}"/>
                </a:ext>
              </a:extLst>
            </p:cNvPr>
            <p:cNvSpPr/>
            <p:nvPr/>
          </p:nvSpPr>
          <p:spPr>
            <a:xfrm>
              <a:off x="6070429" y="4106996"/>
              <a:ext cx="244580" cy="134424"/>
            </a:xfrm>
            <a:custGeom>
              <a:avLst/>
              <a:gdLst>
                <a:gd name="connsiteX0" fmla="*/ 158754 w 244580"/>
                <a:gd name="connsiteY0" fmla="*/ 134425 h 134424"/>
                <a:gd name="connsiteX1" fmla="*/ 86593 w 244580"/>
                <a:gd name="connsiteY1" fmla="*/ 134425 h 134424"/>
                <a:gd name="connsiteX2" fmla="*/ 62327 w 244580"/>
                <a:gd name="connsiteY2" fmla="*/ 116792 h 134424"/>
                <a:gd name="connsiteX3" fmla="*/ 33846 w 244580"/>
                <a:gd name="connsiteY3" fmla="*/ 35140 h 134424"/>
                <a:gd name="connsiteX4" fmla="*/ 0 w 244580"/>
                <a:gd name="connsiteY4" fmla="*/ 20828 h 134424"/>
                <a:gd name="connsiteX5" fmla="*/ 8813 w 244580"/>
                <a:gd name="connsiteY5" fmla="*/ 0 h 134424"/>
                <a:gd name="connsiteX6" fmla="*/ 51981 w 244580"/>
                <a:gd name="connsiteY6" fmla="*/ 18273 h 134424"/>
                <a:gd name="connsiteX7" fmla="*/ 83783 w 244580"/>
                <a:gd name="connsiteY7" fmla="*/ 109636 h 134424"/>
                <a:gd name="connsiteX8" fmla="*/ 86593 w 244580"/>
                <a:gd name="connsiteY8" fmla="*/ 111808 h 134424"/>
                <a:gd name="connsiteX9" fmla="*/ 158754 w 244580"/>
                <a:gd name="connsiteY9" fmla="*/ 111808 h 134424"/>
                <a:gd name="connsiteX10" fmla="*/ 161564 w 244580"/>
                <a:gd name="connsiteY10" fmla="*/ 109763 h 134424"/>
                <a:gd name="connsiteX11" fmla="*/ 190683 w 244580"/>
                <a:gd name="connsiteY11" fmla="*/ 16356 h 134424"/>
                <a:gd name="connsiteX12" fmla="*/ 237173 w 244580"/>
                <a:gd name="connsiteY12" fmla="*/ 255 h 134424"/>
                <a:gd name="connsiteX13" fmla="*/ 244581 w 244580"/>
                <a:gd name="connsiteY13" fmla="*/ 21723 h 134424"/>
                <a:gd name="connsiteX14" fmla="*/ 208947 w 244580"/>
                <a:gd name="connsiteY14" fmla="*/ 33990 h 134424"/>
                <a:gd name="connsiteX15" fmla="*/ 183148 w 244580"/>
                <a:gd name="connsiteY15" fmla="*/ 116408 h 134424"/>
                <a:gd name="connsiteX16" fmla="*/ 158754 w 244580"/>
                <a:gd name="connsiteY16" fmla="*/ 134425 h 134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4580" h="134424">
                  <a:moveTo>
                    <a:pt x="158754" y="134425"/>
                  </a:moveTo>
                  <a:lnTo>
                    <a:pt x="86593" y="134425"/>
                  </a:lnTo>
                  <a:cubicBezTo>
                    <a:pt x="75482" y="134425"/>
                    <a:pt x="65775" y="127269"/>
                    <a:pt x="62327" y="116792"/>
                  </a:cubicBezTo>
                  <a:lnTo>
                    <a:pt x="33846" y="35140"/>
                  </a:lnTo>
                  <a:lnTo>
                    <a:pt x="0" y="20828"/>
                  </a:lnTo>
                  <a:lnTo>
                    <a:pt x="8813" y="0"/>
                  </a:lnTo>
                  <a:lnTo>
                    <a:pt x="51981" y="18273"/>
                  </a:lnTo>
                  <a:lnTo>
                    <a:pt x="83783" y="109636"/>
                  </a:lnTo>
                  <a:cubicBezTo>
                    <a:pt x="84294" y="111041"/>
                    <a:pt x="85316" y="111808"/>
                    <a:pt x="86593" y="111808"/>
                  </a:cubicBezTo>
                  <a:lnTo>
                    <a:pt x="158754" y="111808"/>
                  </a:lnTo>
                  <a:cubicBezTo>
                    <a:pt x="160031" y="111808"/>
                    <a:pt x="161180" y="111041"/>
                    <a:pt x="161564" y="109763"/>
                  </a:cubicBezTo>
                  <a:lnTo>
                    <a:pt x="190683" y="16356"/>
                  </a:lnTo>
                  <a:lnTo>
                    <a:pt x="237173" y="255"/>
                  </a:lnTo>
                  <a:lnTo>
                    <a:pt x="244581" y="21723"/>
                  </a:lnTo>
                  <a:lnTo>
                    <a:pt x="208947" y="33990"/>
                  </a:lnTo>
                  <a:lnTo>
                    <a:pt x="183148" y="116408"/>
                  </a:lnTo>
                  <a:cubicBezTo>
                    <a:pt x="179827" y="127142"/>
                    <a:pt x="169993" y="134425"/>
                    <a:pt x="158754" y="134425"/>
                  </a:cubicBezTo>
                  <a:close/>
                </a:path>
              </a:pathLst>
            </a:custGeom>
            <a:solidFill>
              <a:srgbClr val="FFFFFF"/>
            </a:solidFill>
            <a:ln w="12767" cap="flat">
              <a:noFill/>
              <a:prstDash val="solid"/>
              <a:miter/>
            </a:ln>
          </p:spPr>
          <p:txBody>
            <a:bodyPr rtlCol="0" anchor="ctr"/>
            <a:lstStyle/>
            <a:p>
              <a:endParaRPr lang="en-US" dirty="0"/>
            </a:p>
          </p:txBody>
        </p:sp>
        <p:grpSp>
          <p:nvGrpSpPr>
            <p:cNvPr id="10" name="Graphic 4">
              <a:extLst>
                <a:ext uri="{FF2B5EF4-FFF2-40B4-BE49-F238E27FC236}">
                  <a16:creationId xmlns:a16="http://schemas.microsoft.com/office/drawing/2014/main" id="{1FF86783-A20F-8B49-96C3-FD784FBF3D4B}"/>
                </a:ext>
              </a:extLst>
            </p:cNvPr>
            <p:cNvGrpSpPr/>
            <p:nvPr/>
          </p:nvGrpSpPr>
          <p:grpSpPr>
            <a:xfrm>
              <a:off x="3020265" y="4242316"/>
              <a:ext cx="367061" cy="374269"/>
              <a:chOff x="3020265" y="4242316"/>
              <a:chExt cx="367061" cy="374269"/>
            </a:xfrm>
            <a:solidFill>
              <a:srgbClr val="004438"/>
            </a:solidFill>
          </p:grpSpPr>
          <p:sp>
            <p:nvSpPr>
              <p:cNvPr id="65" name="Freeform 64">
                <a:extLst>
                  <a:ext uri="{FF2B5EF4-FFF2-40B4-BE49-F238E27FC236}">
                    <a16:creationId xmlns:a16="http://schemas.microsoft.com/office/drawing/2014/main" id="{41F86AD3-E5CE-F048-AFDD-B6365E8579B2}"/>
                  </a:ext>
                </a:extLst>
              </p:cNvPr>
              <p:cNvSpPr/>
              <p:nvPr/>
            </p:nvSpPr>
            <p:spPr>
              <a:xfrm>
                <a:off x="3020265"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843"/>
                    </a:cubicBezTo>
                    <a:close/>
                  </a:path>
                </a:pathLst>
              </a:custGeom>
              <a:solidFill>
                <a:srgbClr val="004438"/>
              </a:solidFill>
              <a:ln w="12767" cap="flat">
                <a:noFill/>
                <a:prstDash val="solid"/>
                <a:miter/>
              </a:ln>
            </p:spPr>
            <p:txBody>
              <a:bodyPr rtlCol="0" anchor="ctr"/>
              <a:lstStyle/>
              <a:p>
                <a:endParaRPr lang="en-US" dirty="0"/>
              </a:p>
            </p:txBody>
          </p:sp>
          <p:sp>
            <p:nvSpPr>
              <p:cNvPr id="66" name="Freeform 65">
                <a:extLst>
                  <a:ext uri="{FF2B5EF4-FFF2-40B4-BE49-F238E27FC236}">
                    <a16:creationId xmlns:a16="http://schemas.microsoft.com/office/drawing/2014/main" id="{D8CB1AA7-905E-4F4A-86D4-415686399AED}"/>
                  </a:ext>
                </a:extLst>
              </p:cNvPr>
              <p:cNvSpPr/>
              <p:nvPr/>
            </p:nvSpPr>
            <p:spPr>
              <a:xfrm>
                <a:off x="3193834" y="4242316"/>
                <a:ext cx="193492" cy="374269"/>
              </a:xfrm>
              <a:custGeom>
                <a:avLst/>
                <a:gdLst>
                  <a:gd name="connsiteX0" fmla="*/ 1533 w 193492"/>
                  <a:gd name="connsiteY0" fmla="*/ 216843 h 374269"/>
                  <a:gd name="connsiteX1" fmla="*/ 0 w 193492"/>
                  <a:gd name="connsiteY1" fmla="*/ 191799 h 374269"/>
                  <a:gd name="connsiteX2" fmla="*/ 0 w 193492"/>
                  <a:gd name="connsiteY2" fmla="*/ 167137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843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843"/>
                    </a:moveTo>
                    <a:cubicBezTo>
                      <a:pt x="128" y="207516"/>
                      <a:pt x="0" y="192182"/>
                      <a:pt x="0" y="191799"/>
                    </a:cubicBezTo>
                    <a:lnTo>
                      <a:pt x="0" y="167137"/>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278" y="364813"/>
                      <a:pt x="16731" y="299901"/>
                      <a:pt x="1533" y="216843"/>
                    </a:cubicBezTo>
                    <a:close/>
                  </a:path>
                </a:pathLst>
              </a:custGeom>
              <a:solidFill>
                <a:srgbClr val="004438"/>
              </a:solidFill>
              <a:ln w="12767" cap="flat">
                <a:noFill/>
                <a:prstDash val="solid"/>
                <a:miter/>
              </a:ln>
            </p:spPr>
            <p:txBody>
              <a:bodyPr rtlCol="0" anchor="ctr"/>
              <a:lstStyle/>
              <a:p>
                <a:endParaRPr lang="en-US" dirty="0"/>
              </a:p>
            </p:txBody>
          </p:sp>
        </p:grpSp>
        <p:sp>
          <p:nvSpPr>
            <p:cNvPr id="11" name="Freeform 10">
              <a:extLst>
                <a:ext uri="{FF2B5EF4-FFF2-40B4-BE49-F238E27FC236}">
                  <a16:creationId xmlns:a16="http://schemas.microsoft.com/office/drawing/2014/main" id="{C2912837-3579-FC41-B786-F3216FA50F8B}"/>
                </a:ext>
              </a:extLst>
            </p:cNvPr>
            <p:cNvSpPr/>
            <p:nvPr/>
          </p:nvSpPr>
          <p:spPr>
            <a:xfrm>
              <a:off x="2089583" y="4705776"/>
              <a:ext cx="384942" cy="385130"/>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2" name="Freeform 11">
              <a:extLst>
                <a:ext uri="{FF2B5EF4-FFF2-40B4-BE49-F238E27FC236}">
                  <a16:creationId xmlns:a16="http://schemas.microsoft.com/office/drawing/2014/main" id="{FA2BACE5-C3C8-1A4E-8C5A-849C62355400}"/>
                </a:ext>
              </a:extLst>
            </p:cNvPr>
            <p:cNvSpPr/>
            <p:nvPr/>
          </p:nvSpPr>
          <p:spPr>
            <a:xfrm>
              <a:off x="2543110"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13" name="Freeform 12">
              <a:extLst>
                <a:ext uri="{FF2B5EF4-FFF2-40B4-BE49-F238E27FC236}">
                  <a16:creationId xmlns:a16="http://schemas.microsoft.com/office/drawing/2014/main" id="{3FCB9319-DD2E-4D48-BC4B-CA94B6B4ABD7}"/>
                </a:ext>
              </a:extLst>
            </p:cNvPr>
            <p:cNvSpPr/>
            <p:nvPr/>
          </p:nvSpPr>
          <p:spPr>
            <a:xfrm>
              <a:off x="1613168" y="4708991"/>
              <a:ext cx="376197" cy="377186"/>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16" name="Freeform 15">
              <a:extLst>
                <a:ext uri="{FF2B5EF4-FFF2-40B4-BE49-F238E27FC236}">
                  <a16:creationId xmlns:a16="http://schemas.microsoft.com/office/drawing/2014/main" id="{D81D22DD-C0EE-9B49-9CFC-2F59C31588D8}"/>
                </a:ext>
              </a:extLst>
            </p:cNvPr>
            <p:cNvSpPr/>
            <p:nvPr/>
          </p:nvSpPr>
          <p:spPr>
            <a:xfrm>
              <a:off x="4408178" y="4705009"/>
              <a:ext cx="384942" cy="385130"/>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1" y="298916"/>
                    <a:pt x="-1" y="192565"/>
                  </a:cubicBezTo>
                  <a:cubicBezTo>
                    <a:pt x="-1"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17" name="Freeform 16">
              <a:extLst>
                <a:ext uri="{FF2B5EF4-FFF2-40B4-BE49-F238E27FC236}">
                  <a16:creationId xmlns:a16="http://schemas.microsoft.com/office/drawing/2014/main" id="{0564C082-6D05-CB4B-967B-CFCAB7EF872E}"/>
                </a:ext>
              </a:extLst>
            </p:cNvPr>
            <p:cNvSpPr/>
            <p:nvPr/>
          </p:nvSpPr>
          <p:spPr>
            <a:xfrm>
              <a:off x="4867452" y="4704881"/>
              <a:ext cx="386730" cy="386919"/>
            </a:xfrm>
            <a:custGeom>
              <a:avLst/>
              <a:gdLst>
                <a:gd name="connsiteX0" fmla="*/ 386731 w 386730"/>
                <a:gd name="connsiteY0" fmla="*/ 386919 h 386919"/>
                <a:gd name="connsiteX1" fmla="*/ 386731 w 386730"/>
                <a:gd name="connsiteY1" fmla="*/ 386919 h 386919"/>
                <a:gd name="connsiteX2" fmla="*/ 386731 w 386730"/>
                <a:gd name="connsiteY2" fmla="*/ 0 h 386919"/>
                <a:gd name="connsiteX3" fmla="*/ 0 w 386730"/>
                <a:gd name="connsiteY3" fmla="*/ 0 h 386919"/>
                <a:gd name="connsiteX4" fmla="*/ 0 w 386730"/>
                <a:gd name="connsiteY4" fmla="*/ 0 h 386919"/>
                <a:gd name="connsiteX5" fmla="*/ 386731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1" y="386919"/>
                  </a:moveTo>
                  <a:lnTo>
                    <a:pt x="386731" y="386919"/>
                  </a:lnTo>
                  <a:lnTo>
                    <a:pt x="386731" y="0"/>
                  </a:lnTo>
                  <a:lnTo>
                    <a:pt x="0" y="0"/>
                  </a:lnTo>
                  <a:lnTo>
                    <a:pt x="0" y="0"/>
                  </a:lnTo>
                  <a:cubicBezTo>
                    <a:pt x="0" y="213649"/>
                    <a:pt x="173186" y="386919"/>
                    <a:pt x="386731" y="386919"/>
                  </a:cubicBezTo>
                  <a:close/>
                </a:path>
              </a:pathLst>
            </a:custGeom>
            <a:solidFill>
              <a:srgbClr val="FDC82F"/>
            </a:solidFill>
            <a:ln w="12767" cap="flat">
              <a:noFill/>
              <a:prstDash val="solid"/>
              <a:miter/>
            </a:ln>
          </p:spPr>
          <p:txBody>
            <a:bodyPr rtlCol="0" anchor="ctr"/>
            <a:lstStyle/>
            <a:p>
              <a:endParaRPr lang="en-US" dirty="0"/>
            </a:p>
          </p:txBody>
        </p:sp>
        <p:sp>
          <p:nvSpPr>
            <p:cNvPr id="18" name="Freeform 17">
              <a:extLst>
                <a:ext uri="{FF2B5EF4-FFF2-40B4-BE49-F238E27FC236}">
                  <a16:creationId xmlns:a16="http://schemas.microsoft.com/office/drawing/2014/main" id="{EF9FAB2A-2803-9245-ABCC-28263FAC1B71}"/>
                </a:ext>
              </a:extLst>
            </p:cNvPr>
            <p:cNvSpPr/>
            <p:nvPr/>
          </p:nvSpPr>
          <p:spPr>
            <a:xfrm>
              <a:off x="3484137" y="4241421"/>
              <a:ext cx="836042" cy="370435"/>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8 w 836042"/>
                <a:gd name="connsiteY5" fmla="*/ 0 h 370435"/>
                <a:gd name="connsiteX6" fmla="*/ 462595 w 836042"/>
                <a:gd name="connsiteY6" fmla="*/ 0 h 370435"/>
                <a:gd name="connsiteX7" fmla="*/ 462595 w 836042"/>
                <a:gd name="connsiteY7" fmla="*/ 0 h 370435"/>
                <a:gd name="connsiteX8" fmla="*/ 836043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8" y="0"/>
                    <a:pt x="396948" y="0"/>
                  </a:cubicBezTo>
                  <a:lnTo>
                    <a:pt x="462595" y="0"/>
                  </a:lnTo>
                  <a:lnTo>
                    <a:pt x="462595" y="0"/>
                  </a:lnTo>
                  <a:lnTo>
                    <a:pt x="836043" y="0"/>
                  </a:lnTo>
                  <a:cubicBezTo>
                    <a:pt x="814842" y="187965"/>
                    <a:pt x="669881"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19" name="Freeform 18">
              <a:extLst>
                <a:ext uri="{FF2B5EF4-FFF2-40B4-BE49-F238E27FC236}">
                  <a16:creationId xmlns:a16="http://schemas.microsoft.com/office/drawing/2014/main" id="{7DEEB72E-ED08-8F44-9B9D-685E85558EAD}"/>
                </a:ext>
              </a:extLst>
            </p:cNvPr>
            <p:cNvSpPr/>
            <p:nvPr/>
          </p:nvSpPr>
          <p:spPr>
            <a:xfrm>
              <a:off x="1155836" y="4244232"/>
              <a:ext cx="836043" cy="370435"/>
            </a:xfrm>
            <a:custGeom>
              <a:avLst/>
              <a:gdLst>
                <a:gd name="connsiteX0" fmla="*/ 484563 w 836043"/>
                <a:gd name="connsiteY0" fmla="*/ 367497 h 370435"/>
                <a:gd name="connsiteX1" fmla="*/ 428622 w 836043"/>
                <a:gd name="connsiteY1" fmla="*/ 370436 h 370435"/>
                <a:gd name="connsiteX2" fmla="*/ 373448 w 836043"/>
                <a:gd name="connsiteY2" fmla="*/ 370436 h 370435"/>
                <a:gd name="connsiteX3" fmla="*/ 0 w 836043"/>
                <a:gd name="connsiteY3" fmla="*/ 370436 h 370435"/>
                <a:gd name="connsiteX4" fmla="*/ 353779 w 836043"/>
                <a:gd name="connsiteY4" fmla="*/ 2556 h 370435"/>
                <a:gd name="connsiteX5" fmla="*/ 396948 w 836043"/>
                <a:gd name="connsiteY5" fmla="*/ 0 h 370435"/>
                <a:gd name="connsiteX6" fmla="*/ 462595 w 836043"/>
                <a:gd name="connsiteY6" fmla="*/ 0 h 370435"/>
                <a:gd name="connsiteX7" fmla="*/ 462595 w 836043"/>
                <a:gd name="connsiteY7" fmla="*/ 0 h 370435"/>
                <a:gd name="connsiteX8" fmla="*/ 836043 w 836043"/>
                <a:gd name="connsiteY8" fmla="*/ 0 h 370435"/>
                <a:gd name="connsiteX9" fmla="*/ 484563 w 836043"/>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3" h="370435">
                  <a:moveTo>
                    <a:pt x="484563" y="367497"/>
                  </a:moveTo>
                  <a:cubicBezTo>
                    <a:pt x="463617" y="370308"/>
                    <a:pt x="429388" y="370436"/>
                    <a:pt x="428622" y="370436"/>
                  </a:cubicBezTo>
                  <a:lnTo>
                    <a:pt x="373448" y="370436"/>
                  </a:lnTo>
                  <a:lnTo>
                    <a:pt x="0" y="370436"/>
                  </a:lnTo>
                  <a:cubicBezTo>
                    <a:pt x="21329" y="181704"/>
                    <a:pt x="167439" y="30923"/>
                    <a:pt x="353779" y="2556"/>
                  </a:cubicBezTo>
                  <a:cubicBezTo>
                    <a:pt x="372809" y="128"/>
                    <a:pt x="396948" y="0"/>
                    <a:pt x="396948" y="0"/>
                  </a:cubicBezTo>
                  <a:lnTo>
                    <a:pt x="462595" y="0"/>
                  </a:lnTo>
                  <a:lnTo>
                    <a:pt x="462595" y="0"/>
                  </a:lnTo>
                  <a:lnTo>
                    <a:pt x="836043"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20" name="Freeform 19">
              <a:extLst>
                <a:ext uri="{FF2B5EF4-FFF2-40B4-BE49-F238E27FC236}">
                  <a16:creationId xmlns:a16="http://schemas.microsoft.com/office/drawing/2014/main" id="{F758434F-577E-C347-AF2B-C199A4CF3884}"/>
                </a:ext>
              </a:extLst>
            </p:cNvPr>
            <p:cNvSpPr/>
            <p:nvPr/>
          </p:nvSpPr>
          <p:spPr>
            <a:xfrm>
              <a:off x="2089711" y="4250366"/>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0" y="0"/>
                    <a:pt x="417638" y="0"/>
                  </a:cubicBezTo>
                  <a:cubicBezTo>
                    <a:pt x="201667" y="128"/>
                    <a:pt x="23756"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21" name="Freeform 20">
              <a:extLst>
                <a:ext uri="{FF2B5EF4-FFF2-40B4-BE49-F238E27FC236}">
                  <a16:creationId xmlns:a16="http://schemas.microsoft.com/office/drawing/2014/main" id="{04D12466-36C2-3041-908B-2A6204F783A3}"/>
                </a:ext>
              </a:extLst>
            </p:cNvPr>
            <p:cNvSpPr/>
            <p:nvPr/>
          </p:nvSpPr>
          <p:spPr>
            <a:xfrm>
              <a:off x="4415841" y="4242955"/>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667" y="0"/>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22" name="Graphic 4">
              <a:extLst>
                <a:ext uri="{FF2B5EF4-FFF2-40B4-BE49-F238E27FC236}">
                  <a16:creationId xmlns:a16="http://schemas.microsoft.com/office/drawing/2014/main" id="{E9F0A40E-EC76-074E-9651-8CC667738594}"/>
                </a:ext>
              </a:extLst>
            </p:cNvPr>
            <p:cNvGrpSpPr/>
            <p:nvPr/>
          </p:nvGrpSpPr>
          <p:grpSpPr>
            <a:xfrm>
              <a:off x="682895" y="4708459"/>
              <a:ext cx="836171" cy="378181"/>
              <a:chOff x="682895" y="4708459"/>
              <a:chExt cx="836171" cy="378181"/>
            </a:xfrm>
            <a:solidFill>
              <a:srgbClr val="F54359"/>
            </a:solidFill>
          </p:grpSpPr>
          <p:sp>
            <p:nvSpPr>
              <p:cNvPr id="63" name="Freeform 62">
                <a:extLst>
                  <a:ext uri="{FF2B5EF4-FFF2-40B4-BE49-F238E27FC236}">
                    <a16:creationId xmlns:a16="http://schemas.microsoft.com/office/drawing/2014/main" id="{E09A1849-9DBD-9D4A-BD4C-A1466C311E38}"/>
                  </a:ext>
                </a:extLst>
              </p:cNvPr>
              <p:cNvSpPr/>
              <p:nvPr/>
            </p:nvSpPr>
            <p:spPr>
              <a:xfrm>
                <a:off x="109133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64" name="Freeform 63">
                <a:extLst>
                  <a:ext uri="{FF2B5EF4-FFF2-40B4-BE49-F238E27FC236}">
                    <a16:creationId xmlns:a16="http://schemas.microsoft.com/office/drawing/2014/main" id="{940C80B8-9596-9840-A4AB-A4ECFAAAA73C}"/>
                  </a:ext>
                </a:extLst>
              </p:cNvPr>
              <p:cNvSpPr/>
              <p:nvPr/>
            </p:nvSpPr>
            <p:spPr>
              <a:xfrm>
                <a:off x="682895"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3" name="Graphic 4">
              <a:extLst>
                <a:ext uri="{FF2B5EF4-FFF2-40B4-BE49-F238E27FC236}">
                  <a16:creationId xmlns:a16="http://schemas.microsoft.com/office/drawing/2014/main" id="{65ACB77B-D7A7-B945-AA28-A91C5C7C40D0}"/>
                </a:ext>
              </a:extLst>
            </p:cNvPr>
            <p:cNvGrpSpPr/>
            <p:nvPr/>
          </p:nvGrpSpPr>
          <p:grpSpPr>
            <a:xfrm>
              <a:off x="3021414" y="4708459"/>
              <a:ext cx="836171" cy="378181"/>
              <a:chOff x="3021414" y="4708459"/>
              <a:chExt cx="836171" cy="378181"/>
            </a:xfrm>
            <a:solidFill>
              <a:srgbClr val="F54359"/>
            </a:solidFill>
          </p:grpSpPr>
          <p:sp>
            <p:nvSpPr>
              <p:cNvPr id="61" name="Freeform 60">
                <a:extLst>
                  <a:ext uri="{FF2B5EF4-FFF2-40B4-BE49-F238E27FC236}">
                    <a16:creationId xmlns:a16="http://schemas.microsoft.com/office/drawing/2014/main" id="{6D62D6BA-B775-BE4E-9797-10E03A0F861C}"/>
                  </a:ext>
                </a:extLst>
              </p:cNvPr>
              <p:cNvSpPr/>
              <p:nvPr/>
            </p:nvSpPr>
            <p:spPr>
              <a:xfrm>
                <a:off x="3429857"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62" name="Freeform 61">
                <a:extLst>
                  <a:ext uri="{FF2B5EF4-FFF2-40B4-BE49-F238E27FC236}">
                    <a16:creationId xmlns:a16="http://schemas.microsoft.com/office/drawing/2014/main" id="{CACF1AD9-0975-5549-AF4D-F8595A7FA216}"/>
                  </a:ext>
                </a:extLst>
              </p:cNvPr>
              <p:cNvSpPr/>
              <p:nvPr/>
            </p:nvSpPr>
            <p:spPr>
              <a:xfrm>
                <a:off x="3021414" y="4708459"/>
                <a:ext cx="427728" cy="378181"/>
              </a:xfrm>
              <a:custGeom>
                <a:avLst/>
                <a:gdLst>
                  <a:gd name="connsiteX0" fmla="*/ 427729 w 427728"/>
                  <a:gd name="connsiteY0" fmla="*/ 16100 h 378181"/>
                  <a:gd name="connsiteX1" fmla="*/ 5109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25" name="Graphic 4">
              <a:extLst>
                <a:ext uri="{FF2B5EF4-FFF2-40B4-BE49-F238E27FC236}">
                  <a16:creationId xmlns:a16="http://schemas.microsoft.com/office/drawing/2014/main" id="{7ACAAF56-3717-564B-8FD7-D9E9947F6E57}"/>
                </a:ext>
              </a:extLst>
            </p:cNvPr>
            <p:cNvGrpSpPr/>
            <p:nvPr/>
          </p:nvGrpSpPr>
          <p:grpSpPr>
            <a:xfrm>
              <a:off x="684812" y="4246788"/>
              <a:ext cx="366934" cy="374396"/>
              <a:chOff x="684812" y="4246788"/>
              <a:chExt cx="366934" cy="374396"/>
            </a:xfrm>
            <a:solidFill>
              <a:srgbClr val="004438"/>
            </a:solidFill>
          </p:grpSpPr>
          <p:sp>
            <p:nvSpPr>
              <p:cNvPr id="59" name="Freeform 58">
                <a:extLst>
                  <a:ext uri="{FF2B5EF4-FFF2-40B4-BE49-F238E27FC236}">
                    <a16:creationId xmlns:a16="http://schemas.microsoft.com/office/drawing/2014/main" id="{B5881FAB-5A50-DF48-9966-299C6C20215A}"/>
                  </a:ext>
                </a:extLst>
              </p:cNvPr>
              <p:cNvSpPr/>
              <p:nvPr/>
            </p:nvSpPr>
            <p:spPr>
              <a:xfrm>
                <a:off x="684812" y="4246916"/>
                <a:ext cx="193492" cy="374268"/>
              </a:xfrm>
              <a:custGeom>
                <a:avLst/>
                <a:gdLst>
                  <a:gd name="connsiteX0" fmla="*/ 1533 w 193492"/>
                  <a:gd name="connsiteY0" fmla="*/ 216843 h 374268"/>
                  <a:gd name="connsiteX1" fmla="*/ 0 w 193492"/>
                  <a:gd name="connsiteY1" fmla="*/ 191798 h 374268"/>
                  <a:gd name="connsiteX2" fmla="*/ 0 w 193492"/>
                  <a:gd name="connsiteY2" fmla="*/ 167137 h 374268"/>
                  <a:gd name="connsiteX3" fmla="*/ 0 w 193492"/>
                  <a:gd name="connsiteY3" fmla="*/ 0 h 374268"/>
                  <a:gd name="connsiteX4" fmla="*/ 192216 w 193492"/>
                  <a:gd name="connsiteY4" fmla="*/ 158448 h 374268"/>
                  <a:gd name="connsiteX5" fmla="*/ 193493 w 193492"/>
                  <a:gd name="connsiteY5" fmla="*/ 177743 h 374268"/>
                  <a:gd name="connsiteX6" fmla="*/ 193493 w 193492"/>
                  <a:gd name="connsiteY6" fmla="*/ 207132 h 374268"/>
                  <a:gd name="connsiteX7" fmla="*/ 193493 w 193492"/>
                  <a:gd name="connsiteY7" fmla="*/ 207132 h 374268"/>
                  <a:gd name="connsiteX8" fmla="*/ 193493 w 193492"/>
                  <a:gd name="connsiteY8" fmla="*/ 374269 h 374268"/>
                  <a:gd name="connsiteX9" fmla="*/ 1533 w 193492"/>
                  <a:gd name="connsiteY9" fmla="*/ 216843 h 374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8">
                    <a:moveTo>
                      <a:pt x="1533" y="216843"/>
                    </a:moveTo>
                    <a:cubicBezTo>
                      <a:pt x="128" y="207515"/>
                      <a:pt x="0" y="192182"/>
                      <a:pt x="0" y="191798"/>
                    </a:cubicBezTo>
                    <a:lnTo>
                      <a:pt x="0" y="167137"/>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278" y="364685"/>
                      <a:pt x="16731" y="299773"/>
                      <a:pt x="1533" y="216843"/>
                    </a:cubicBezTo>
                    <a:close/>
                  </a:path>
                </a:pathLst>
              </a:custGeom>
              <a:solidFill>
                <a:srgbClr val="004438"/>
              </a:solidFill>
              <a:ln w="12767" cap="flat">
                <a:noFill/>
                <a:prstDash val="solid"/>
                <a:miter/>
              </a:ln>
            </p:spPr>
            <p:txBody>
              <a:bodyPr rtlCol="0" anchor="ctr"/>
              <a:lstStyle/>
              <a:p>
                <a:endParaRPr lang="en-US" dirty="0"/>
              </a:p>
            </p:txBody>
          </p:sp>
          <p:sp>
            <p:nvSpPr>
              <p:cNvPr id="60" name="Freeform 59">
                <a:extLst>
                  <a:ext uri="{FF2B5EF4-FFF2-40B4-BE49-F238E27FC236}">
                    <a16:creationId xmlns:a16="http://schemas.microsoft.com/office/drawing/2014/main" id="{37BE4DD4-FB9C-994A-8316-7BE49DFC11ED}"/>
                  </a:ext>
                </a:extLst>
              </p:cNvPr>
              <p:cNvSpPr/>
              <p:nvPr/>
            </p:nvSpPr>
            <p:spPr>
              <a:xfrm>
                <a:off x="85825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3 w 193492"/>
                  <a:gd name="connsiteY5" fmla="*/ 177743 h 374269"/>
                  <a:gd name="connsiteX6" fmla="*/ 193493 w 193492"/>
                  <a:gd name="connsiteY6" fmla="*/ 207132 h 374269"/>
                  <a:gd name="connsiteX7" fmla="*/ 193493 w 193492"/>
                  <a:gd name="connsiteY7" fmla="*/ 207132 h 374269"/>
                  <a:gd name="connsiteX8" fmla="*/ 193493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0"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26" name="Freeform 25">
              <a:extLst>
                <a:ext uri="{FF2B5EF4-FFF2-40B4-BE49-F238E27FC236}">
                  <a16:creationId xmlns:a16="http://schemas.microsoft.com/office/drawing/2014/main" id="{F59DB3EF-6BE3-474C-9C8E-434D41AA5408}"/>
                </a:ext>
              </a:extLst>
            </p:cNvPr>
            <p:cNvSpPr/>
            <p:nvPr/>
          </p:nvSpPr>
          <p:spPr>
            <a:xfrm>
              <a:off x="6759596" y="4705776"/>
              <a:ext cx="384942" cy="385130"/>
            </a:xfrm>
            <a:custGeom>
              <a:avLst/>
              <a:gdLst>
                <a:gd name="connsiteX0" fmla="*/ 384943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3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3" y="192565"/>
                  </a:moveTo>
                  <a:cubicBezTo>
                    <a:pt x="384943" y="298916"/>
                    <a:pt x="298770" y="385130"/>
                    <a:pt x="192471" y="385130"/>
                  </a:cubicBezTo>
                  <a:cubicBezTo>
                    <a:pt x="86172" y="385130"/>
                    <a:pt x="0" y="298916"/>
                    <a:pt x="0" y="192565"/>
                  </a:cubicBezTo>
                  <a:cubicBezTo>
                    <a:pt x="0" y="86214"/>
                    <a:pt x="86172" y="0"/>
                    <a:pt x="192471" y="0"/>
                  </a:cubicBezTo>
                  <a:cubicBezTo>
                    <a:pt x="298770" y="0"/>
                    <a:pt x="384943" y="86214"/>
                    <a:pt x="384943" y="192565"/>
                  </a:cubicBezTo>
                  <a:close/>
                </a:path>
              </a:pathLst>
            </a:custGeom>
            <a:solidFill>
              <a:srgbClr val="EBBDA9"/>
            </a:solidFill>
            <a:ln w="12767" cap="flat">
              <a:noFill/>
              <a:prstDash val="solid"/>
              <a:miter/>
            </a:ln>
          </p:spPr>
          <p:txBody>
            <a:bodyPr rtlCol="0" anchor="ctr"/>
            <a:lstStyle/>
            <a:p>
              <a:endParaRPr lang="en-US" dirty="0"/>
            </a:p>
          </p:txBody>
        </p:sp>
        <p:sp>
          <p:nvSpPr>
            <p:cNvPr id="27" name="Freeform 26">
              <a:extLst>
                <a:ext uri="{FF2B5EF4-FFF2-40B4-BE49-F238E27FC236}">
                  <a16:creationId xmlns:a16="http://schemas.microsoft.com/office/drawing/2014/main" id="{DB6EE465-57E4-A24A-9B37-9D444645510B}"/>
                </a:ext>
              </a:extLst>
            </p:cNvPr>
            <p:cNvSpPr/>
            <p:nvPr/>
          </p:nvSpPr>
          <p:spPr>
            <a:xfrm>
              <a:off x="7213123"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058"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28" name="Freeform 27">
              <a:extLst>
                <a:ext uri="{FF2B5EF4-FFF2-40B4-BE49-F238E27FC236}">
                  <a16:creationId xmlns:a16="http://schemas.microsoft.com/office/drawing/2014/main" id="{0FF84942-6DEF-534E-A065-2DCA96A4406B}"/>
                </a:ext>
              </a:extLst>
            </p:cNvPr>
            <p:cNvSpPr/>
            <p:nvPr/>
          </p:nvSpPr>
          <p:spPr>
            <a:xfrm>
              <a:off x="6283181" y="4708991"/>
              <a:ext cx="376197" cy="377186"/>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8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1" y="347925"/>
                    <a:pt x="364918"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sp>
          <p:nvSpPr>
            <p:cNvPr id="29" name="Freeform 28">
              <a:extLst>
                <a:ext uri="{FF2B5EF4-FFF2-40B4-BE49-F238E27FC236}">
                  <a16:creationId xmlns:a16="http://schemas.microsoft.com/office/drawing/2014/main" id="{5B712070-BF21-644B-A1AE-146DF9D0C369}"/>
                </a:ext>
              </a:extLst>
            </p:cNvPr>
            <p:cNvSpPr/>
            <p:nvPr/>
          </p:nvSpPr>
          <p:spPr>
            <a:xfrm>
              <a:off x="9078190" y="4705009"/>
              <a:ext cx="384942" cy="385130"/>
            </a:xfrm>
            <a:custGeom>
              <a:avLst/>
              <a:gdLst>
                <a:gd name="connsiteX0" fmla="*/ 384942 w 384942"/>
                <a:gd name="connsiteY0" fmla="*/ 192565 h 385130"/>
                <a:gd name="connsiteX1" fmla="*/ 192471 w 384942"/>
                <a:gd name="connsiteY1" fmla="*/ 385130 h 385130"/>
                <a:gd name="connsiteX2" fmla="*/ 0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70" y="385130"/>
                    <a:pt x="192471" y="385130"/>
                  </a:cubicBezTo>
                  <a:cubicBezTo>
                    <a:pt x="86172" y="385130"/>
                    <a:pt x="0" y="298916"/>
                    <a:pt x="0" y="192565"/>
                  </a:cubicBezTo>
                  <a:cubicBezTo>
                    <a:pt x="0" y="86214"/>
                    <a:pt x="86172" y="0"/>
                    <a:pt x="192471" y="0"/>
                  </a:cubicBezTo>
                  <a:cubicBezTo>
                    <a:pt x="298770"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30" name="Freeform 29">
              <a:extLst>
                <a:ext uri="{FF2B5EF4-FFF2-40B4-BE49-F238E27FC236}">
                  <a16:creationId xmlns:a16="http://schemas.microsoft.com/office/drawing/2014/main" id="{4A7FBC4A-8285-0646-98D5-497CD6B8AA6F}"/>
                </a:ext>
              </a:extLst>
            </p:cNvPr>
            <p:cNvSpPr/>
            <p:nvPr/>
          </p:nvSpPr>
          <p:spPr>
            <a:xfrm>
              <a:off x="9537465" y="4704881"/>
              <a:ext cx="386730" cy="386919"/>
            </a:xfrm>
            <a:custGeom>
              <a:avLst/>
              <a:gdLst>
                <a:gd name="connsiteX0" fmla="*/ 386730 w 386730"/>
                <a:gd name="connsiteY0" fmla="*/ 386919 h 386919"/>
                <a:gd name="connsiteX1" fmla="*/ 386730 w 386730"/>
                <a:gd name="connsiteY1" fmla="*/ 386919 h 386919"/>
                <a:gd name="connsiteX2" fmla="*/ 386730 w 386730"/>
                <a:gd name="connsiteY2" fmla="*/ 0 h 386919"/>
                <a:gd name="connsiteX3" fmla="*/ 0 w 386730"/>
                <a:gd name="connsiteY3" fmla="*/ 0 h 386919"/>
                <a:gd name="connsiteX4" fmla="*/ 0 w 386730"/>
                <a:gd name="connsiteY4" fmla="*/ 0 h 386919"/>
                <a:gd name="connsiteX5" fmla="*/ 386730 w 386730"/>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30" h="386919">
                  <a:moveTo>
                    <a:pt x="386730" y="386919"/>
                  </a:moveTo>
                  <a:lnTo>
                    <a:pt x="386730" y="386919"/>
                  </a:lnTo>
                  <a:lnTo>
                    <a:pt x="386730" y="0"/>
                  </a:lnTo>
                  <a:lnTo>
                    <a:pt x="0" y="0"/>
                  </a:lnTo>
                  <a:lnTo>
                    <a:pt x="0" y="0"/>
                  </a:lnTo>
                  <a:cubicBezTo>
                    <a:pt x="0" y="213649"/>
                    <a:pt x="173186" y="386919"/>
                    <a:pt x="386730" y="386919"/>
                  </a:cubicBezTo>
                  <a:close/>
                </a:path>
              </a:pathLst>
            </a:custGeom>
            <a:solidFill>
              <a:srgbClr val="FDC82F"/>
            </a:solidFill>
            <a:ln w="12767" cap="flat">
              <a:noFill/>
              <a:prstDash val="solid"/>
              <a:miter/>
            </a:ln>
          </p:spPr>
          <p:txBody>
            <a:bodyPr rtlCol="0" anchor="ctr"/>
            <a:lstStyle/>
            <a:p>
              <a:endParaRPr lang="en-US" dirty="0"/>
            </a:p>
          </p:txBody>
        </p:sp>
        <p:sp>
          <p:nvSpPr>
            <p:cNvPr id="31" name="Freeform 30">
              <a:extLst>
                <a:ext uri="{FF2B5EF4-FFF2-40B4-BE49-F238E27FC236}">
                  <a16:creationId xmlns:a16="http://schemas.microsoft.com/office/drawing/2014/main" id="{0D3DC677-598A-3F41-9A30-24C88B18722C}"/>
                </a:ext>
              </a:extLst>
            </p:cNvPr>
            <p:cNvSpPr/>
            <p:nvPr/>
          </p:nvSpPr>
          <p:spPr>
            <a:xfrm>
              <a:off x="8154022" y="4241421"/>
              <a:ext cx="836170" cy="370435"/>
            </a:xfrm>
            <a:custGeom>
              <a:avLst/>
              <a:gdLst>
                <a:gd name="connsiteX0" fmla="*/ 484563 w 836170"/>
                <a:gd name="connsiteY0" fmla="*/ 367497 h 370435"/>
                <a:gd name="connsiteX1" fmla="*/ 428622 w 836170"/>
                <a:gd name="connsiteY1" fmla="*/ 370436 h 370435"/>
                <a:gd name="connsiteX2" fmla="*/ 373448 w 836170"/>
                <a:gd name="connsiteY2" fmla="*/ 370436 h 370435"/>
                <a:gd name="connsiteX3" fmla="*/ 0 w 836170"/>
                <a:gd name="connsiteY3" fmla="*/ 370436 h 370435"/>
                <a:gd name="connsiteX4" fmla="*/ 353907 w 836170"/>
                <a:gd name="connsiteY4" fmla="*/ 2556 h 370435"/>
                <a:gd name="connsiteX5" fmla="*/ 397076 w 836170"/>
                <a:gd name="connsiteY5" fmla="*/ 0 h 370435"/>
                <a:gd name="connsiteX6" fmla="*/ 462722 w 836170"/>
                <a:gd name="connsiteY6" fmla="*/ 0 h 370435"/>
                <a:gd name="connsiteX7" fmla="*/ 462722 w 836170"/>
                <a:gd name="connsiteY7" fmla="*/ 0 h 370435"/>
                <a:gd name="connsiteX8" fmla="*/ 836171 w 836170"/>
                <a:gd name="connsiteY8" fmla="*/ 0 h 370435"/>
                <a:gd name="connsiteX9" fmla="*/ 484563 w 836170"/>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70" h="370435">
                  <a:moveTo>
                    <a:pt x="484563" y="367497"/>
                  </a:moveTo>
                  <a:cubicBezTo>
                    <a:pt x="463617" y="370308"/>
                    <a:pt x="429388" y="370436"/>
                    <a:pt x="428622" y="370436"/>
                  </a:cubicBezTo>
                  <a:lnTo>
                    <a:pt x="373448" y="370436"/>
                  </a:lnTo>
                  <a:lnTo>
                    <a:pt x="0" y="370436"/>
                  </a:lnTo>
                  <a:cubicBezTo>
                    <a:pt x="21329" y="181704"/>
                    <a:pt x="167438" y="30923"/>
                    <a:pt x="353907" y="2556"/>
                  </a:cubicBezTo>
                  <a:cubicBezTo>
                    <a:pt x="372937" y="128"/>
                    <a:pt x="397076" y="0"/>
                    <a:pt x="397076" y="0"/>
                  </a:cubicBezTo>
                  <a:lnTo>
                    <a:pt x="462722" y="0"/>
                  </a:lnTo>
                  <a:lnTo>
                    <a:pt x="462722" y="0"/>
                  </a:lnTo>
                  <a:lnTo>
                    <a:pt x="836171"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32" name="Freeform 31">
              <a:extLst>
                <a:ext uri="{FF2B5EF4-FFF2-40B4-BE49-F238E27FC236}">
                  <a16:creationId xmlns:a16="http://schemas.microsoft.com/office/drawing/2014/main" id="{CD98F9ED-EE11-E443-BB1C-8F228D44C3C4}"/>
                </a:ext>
              </a:extLst>
            </p:cNvPr>
            <p:cNvSpPr/>
            <p:nvPr/>
          </p:nvSpPr>
          <p:spPr>
            <a:xfrm>
              <a:off x="5825849" y="4244232"/>
              <a:ext cx="836042" cy="370435"/>
            </a:xfrm>
            <a:custGeom>
              <a:avLst/>
              <a:gdLst>
                <a:gd name="connsiteX0" fmla="*/ 484563 w 836042"/>
                <a:gd name="connsiteY0" fmla="*/ 367497 h 370435"/>
                <a:gd name="connsiteX1" fmla="*/ 428622 w 836042"/>
                <a:gd name="connsiteY1" fmla="*/ 370436 h 370435"/>
                <a:gd name="connsiteX2" fmla="*/ 373448 w 836042"/>
                <a:gd name="connsiteY2" fmla="*/ 370436 h 370435"/>
                <a:gd name="connsiteX3" fmla="*/ 0 w 836042"/>
                <a:gd name="connsiteY3" fmla="*/ 370436 h 370435"/>
                <a:gd name="connsiteX4" fmla="*/ 353779 w 836042"/>
                <a:gd name="connsiteY4" fmla="*/ 2556 h 370435"/>
                <a:gd name="connsiteX5" fmla="*/ 396947 w 836042"/>
                <a:gd name="connsiteY5" fmla="*/ 0 h 370435"/>
                <a:gd name="connsiteX6" fmla="*/ 462595 w 836042"/>
                <a:gd name="connsiteY6" fmla="*/ 0 h 370435"/>
                <a:gd name="connsiteX7" fmla="*/ 462595 w 836042"/>
                <a:gd name="connsiteY7" fmla="*/ 0 h 370435"/>
                <a:gd name="connsiteX8" fmla="*/ 836042 w 836042"/>
                <a:gd name="connsiteY8" fmla="*/ 0 h 370435"/>
                <a:gd name="connsiteX9" fmla="*/ 484563 w 836042"/>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042" h="370435">
                  <a:moveTo>
                    <a:pt x="484563" y="367497"/>
                  </a:moveTo>
                  <a:cubicBezTo>
                    <a:pt x="463617" y="370308"/>
                    <a:pt x="429388" y="370436"/>
                    <a:pt x="428622" y="370436"/>
                  </a:cubicBezTo>
                  <a:lnTo>
                    <a:pt x="373448" y="370436"/>
                  </a:lnTo>
                  <a:lnTo>
                    <a:pt x="0" y="370436"/>
                  </a:lnTo>
                  <a:cubicBezTo>
                    <a:pt x="21329" y="181704"/>
                    <a:pt x="167438" y="30923"/>
                    <a:pt x="353779" y="2556"/>
                  </a:cubicBezTo>
                  <a:cubicBezTo>
                    <a:pt x="372809" y="128"/>
                    <a:pt x="396947" y="0"/>
                    <a:pt x="396947" y="0"/>
                  </a:cubicBezTo>
                  <a:lnTo>
                    <a:pt x="462595" y="0"/>
                  </a:lnTo>
                  <a:lnTo>
                    <a:pt x="462595" y="0"/>
                  </a:lnTo>
                  <a:lnTo>
                    <a:pt x="836042" y="0"/>
                  </a:lnTo>
                  <a:cubicBezTo>
                    <a:pt x="814969"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sp>
          <p:nvSpPr>
            <p:cNvPr id="33" name="Freeform 32">
              <a:extLst>
                <a:ext uri="{FF2B5EF4-FFF2-40B4-BE49-F238E27FC236}">
                  <a16:creationId xmlns:a16="http://schemas.microsoft.com/office/drawing/2014/main" id="{0F14DEEA-BC9E-B247-99ED-BFB2FD151F62}"/>
                </a:ext>
              </a:extLst>
            </p:cNvPr>
            <p:cNvSpPr/>
            <p:nvPr/>
          </p:nvSpPr>
          <p:spPr>
            <a:xfrm>
              <a:off x="6759724" y="4250366"/>
              <a:ext cx="835148" cy="372863"/>
            </a:xfrm>
            <a:custGeom>
              <a:avLst/>
              <a:gdLst>
                <a:gd name="connsiteX0" fmla="*/ 0 w 835148"/>
                <a:gd name="connsiteY0" fmla="*/ 372863 h 372863"/>
                <a:gd name="connsiteX1" fmla="*/ 835149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09" y="0"/>
                    <a:pt x="417638" y="0"/>
                  </a:cubicBezTo>
                  <a:cubicBezTo>
                    <a:pt x="201539" y="128"/>
                    <a:pt x="23755"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34" name="Freeform 33">
              <a:extLst>
                <a:ext uri="{FF2B5EF4-FFF2-40B4-BE49-F238E27FC236}">
                  <a16:creationId xmlns:a16="http://schemas.microsoft.com/office/drawing/2014/main" id="{399FB0C7-A992-444E-9E40-131F52210DCB}"/>
                </a:ext>
              </a:extLst>
            </p:cNvPr>
            <p:cNvSpPr/>
            <p:nvPr/>
          </p:nvSpPr>
          <p:spPr>
            <a:xfrm>
              <a:off x="9085854" y="4242955"/>
              <a:ext cx="835148" cy="372863"/>
            </a:xfrm>
            <a:custGeom>
              <a:avLst/>
              <a:gdLst>
                <a:gd name="connsiteX0" fmla="*/ 0 w 835148"/>
                <a:gd name="connsiteY0" fmla="*/ 372863 h 372863"/>
                <a:gd name="connsiteX1" fmla="*/ 835148 w 835148"/>
                <a:gd name="connsiteY1" fmla="*/ 372863 h 372863"/>
                <a:gd name="connsiteX2" fmla="*/ 417638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8" y="372863"/>
                  </a:lnTo>
                  <a:cubicBezTo>
                    <a:pt x="811521" y="163048"/>
                    <a:pt x="633609" y="0"/>
                    <a:pt x="417638" y="0"/>
                  </a:cubicBezTo>
                  <a:cubicBezTo>
                    <a:pt x="201539" y="128"/>
                    <a:pt x="23628" y="163176"/>
                    <a:pt x="0" y="372863"/>
                  </a:cubicBezTo>
                  <a:close/>
                </a:path>
              </a:pathLst>
            </a:custGeom>
            <a:solidFill>
              <a:srgbClr val="339966"/>
            </a:solidFill>
            <a:ln w="12767" cap="flat">
              <a:noFill/>
              <a:prstDash val="solid"/>
              <a:miter/>
            </a:ln>
          </p:spPr>
          <p:txBody>
            <a:bodyPr rtlCol="0" anchor="ctr"/>
            <a:lstStyle/>
            <a:p>
              <a:endParaRPr lang="en-US" dirty="0"/>
            </a:p>
          </p:txBody>
        </p:sp>
        <p:grpSp>
          <p:nvGrpSpPr>
            <p:cNvPr id="35" name="Graphic 4">
              <a:extLst>
                <a:ext uri="{FF2B5EF4-FFF2-40B4-BE49-F238E27FC236}">
                  <a16:creationId xmlns:a16="http://schemas.microsoft.com/office/drawing/2014/main" id="{AFE9AD93-6801-804B-A730-1A390429E0AB}"/>
                </a:ext>
              </a:extLst>
            </p:cNvPr>
            <p:cNvGrpSpPr/>
            <p:nvPr/>
          </p:nvGrpSpPr>
          <p:grpSpPr>
            <a:xfrm>
              <a:off x="5352908" y="4708459"/>
              <a:ext cx="836172" cy="378181"/>
              <a:chOff x="5352908" y="4708459"/>
              <a:chExt cx="836172" cy="378181"/>
            </a:xfrm>
            <a:solidFill>
              <a:srgbClr val="F54359"/>
            </a:solidFill>
          </p:grpSpPr>
          <p:sp>
            <p:nvSpPr>
              <p:cNvPr id="57" name="Freeform 56">
                <a:extLst>
                  <a:ext uri="{FF2B5EF4-FFF2-40B4-BE49-F238E27FC236}">
                    <a16:creationId xmlns:a16="http://schemas.microsoft.com/office/drawing/2014/main" id="{FCF99C09-C5DF-E74B-BA81-A838B134E70A}"/>
                  </a:ext>
                </a:extLst>
              </p:cNvPr>
              <p:cNvSpPr/>
              <p:nvPr/>
            </p:nvSpPr>
            <p:spPr>
              <a:xfrm>
                <a:off x="5761352"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58" name="Freeform 57">
                <a:extLst>
                  <a:ext uri="{FF2B5EF4-FFF2-40B4-BE49-F238E27FC236}">
                    <a16:creationId xmlns:a16="http://schemas.microsoft.com/office/drawing/2014/main" id="{76388B72-60A9-8B48-A43E-A5FD518FEF1B}"/>
                  </a:ext>
                </a:extLst>
              </p:cNvPr>
              <p:cNvSpPr/>
              <p:nvPr/>
            </p:nvSpPr>
            <p:spPr>
              <a:xfrm>
                <a:off x="5352908"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36" name="Graphic 4">
              <a:extLst>
                <a:ext uri="{FF2B5EF4-FFF2-40B4-BE49-F238E27FC236}">
                  <a16:creationId xmlns:a16="http://schemas.microsoft.com/office/drawing/2014/main" id="{3667EC5B-A683-254A-B23C-0DF1CC37D3CF}"/>
                </a:ext>
              </a:extLst>
            </p:cNvPr>
            <p:cNvGrpSpPr/>
            <p:nvPr/>
          </p:nvGrpSpPr>
          <p:grpSpPr>
            <a:xfrm>
              <a:off x="7691427" y="4708459"/>
              <a:ext cx="836171" cy="378181"/>
              <a:chOff x="7691427" y="4708459"/>
              <a:chExt cx="836171" cy="378181"/>
            </a:xfrm>
            <a:solidFill>
              <a:srgbClr val="F54359"/>
            </a:solidFill>
          </p:grpSpPr>
          <p:sp>
            <p:nvSpPr>
              <p:cNvPr id="55" name="Freeform 54">
                <a:extLst>
                  <a:ext uri="{FF2B5EF4-FFF2-40B4-BE49-F238E27FC236}">
                    <a16:creationId xmlns:a16="http://schemas.microsoft.com/office/drawing/2014/main" id="{4DF23DD5-CBAC-9D48-883A-96EB54005578}"/>
                  </a:ext>
                </a:extLst>
              </p:cNvPr>
              <p:cNvSpPr/>
              <p:nvPr/>
            </p:nvSpPr>
            <p:spPr>
              <a:xfrm>
                <a:off x="8099870"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56" name="Freeform 55">
                <a:extLst>
                  <a:ext uri="{FF2B5EF4-FFF2-40B4-BE49-F238E27FC236}">
                    <a16:creationId xmlns:a16="http://schemas.microsoft.com/office/drawing/2014/main" id="{6FE89F87-C47E-C846-9D50-541ACA3E2136}"/>
                  </a:ext>
                </a:extLst>
              </p:cNvPr>
              <p:cNvSpPr/>
              <p:nvPr/>
            </p:nvSpPr>
            <p:spPr>
              <a:xfrm>
                <a:off x="7691427" y="4708459"/>
                <a:ext cx="427728" cy="378181"/>
              </a:xfrm>
              <a:custGeom>
                <a:avLst/>
                <a:gdLst>
                  <a:gd name="connsiteX0" fmla="*/ 427729 w 427728"/>
                  <a:gd name="connsiteY0" fmla="*/ 16100 h 378181"/>
                  <a:gd name="connsiteX1" fmla="*/ 5109 w 427728"/>
                  <a:gd name="connsiteY1" fmla="*/ 375036 h 378181"/>
                  <a:gd name="connsiteX2" fmla="*/ 128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09" y="375036"/>
                      <a:pt x="5109" y="375036"/>
                    </a:cubicBezTo>
                    <a:lnTo>
                      <a:pt x="128"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sp>
          <p:nvSpPr>
            <p:cNvPr id="37" name="Freeform 36">
              <a:extLst>
                <a:ext uri="{FF2B5EF4-FFF2-40B4-BE49-F238E27FC236}">
                  <a16:creationId xmlns:a16="http://schemas.microsoft.com/office/drawing/2014/main" id="{3E61D1E8-E4C4-FE4E-8A8D-56D9A1528DDA}"/>
                </a:ext>
              </a:extLst>
            </p:cNvPr>
            <p:cNvSpPr/>
            <p:nvPr/>
          </p:nvSpPr>
          <p:spPr>
            <a:xfrm>
              <a:off x="8616974" y="4708991"/>
              <a:ext cx="376197" cy="377186"/>
            </a:xfrm>
            <a:custGeom>
              <a:avLst/>
              <a:gdLst>
                <a:gd name="connsiteX0" fmla="*/ 376028 w 376197"/>
                <a:gd name="connsiteY0" fmla="*/ 370031 h 377186"/>
                <a:gd name="connsiteX1" fmla="*/ 5518 w 376197"/>
                <a:gd name="connsiteY1" fmla="*/ 234 h 377186"/>
                <a:gd name="connsiteX2" fmla="*/ 792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8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8" y="370031"/>
                  </a:moveTo>
                  <a:cubicBezTo>
                    <a:pt x="385351" y="-22127"/>
                    <a:pt x="5518" y="234"/>
                    <a:pt x="5518" y="234"/>
                  </a:cubicBezTo>
                  <a:lnTo>
                    <a:pt x="792" y="1001"/>
                  </a:lnTo>
                  <a:lnTo>
                    <a:pt x="410" y="5473"/>
                  </a:lnTo>
                  <a:cubicBezTo>
                    <a:pt x="410" y="5473"/>
                    <a:pt x="-26922" y="347925"/>
                    <a:pt x="364917"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grpSp>
          <p:nvGrpSpPr>
            <p:cNvPr id="38" name="Graphic 4">
              <a:extLst>
                <a:ext uri="{FF2B5EF4-FFF2-40B4-BE49-F238E27FC236}">
                  <a16:creationId xmlns:a16="http://schemas.microsoft.com/office/drawing/2014/main" id="{83C7ACC9-5E2A-1048-A229-7B75585E9568}"/>
                </a:ext>
              </a:extLst>
            </p:cNvPr>
            <p:cNvGrpSpPr/>
            <p:nvPr/>
          </p:nvGrpSpPr>
          <p:grpSpPr>
            <a:xfrm>
              <a:off x="5354697" y="4246788"/>
              <a:ext cx="367061" cy="374269"/>
              <a:chOff x="5354697" y="4246788"/>
              <a:chExt cx="367061" cy="374269"/>
            </a:xfrm>
            <a:solidFill>
              <a:srgbClr val="004438"/>
            </a:solidFill>
          </p:grpSpPr>
          <p:sp>
            <p:nvSpPr>
              <p:cNvPr id="53" name="Freeform 52">
                <a:extLst>
                  <a:ext uri="{FF2B5EF4-FFF2-40B4-BE49-F238E27FC236}">
                    <a16:creationId xmlns:a16="http://schemas.microsoft.com/office/drawing/2014/main" id="{8AE6D7E8-6180-8A40-8DCE-12E370028CF3}"/>
                  </a:ext>
                </a:extLst>
              </p:cNvPr>
              <p:cNvSpPr/>
              <p:nvPr/>
            </p:nvSpPr>
            <p:spPr>
              <a:xfrm>
                <a:off x="5354697"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8" y="9584"/>
                      <a:pt x="177401" y="75007"/>
                      <a:pt x="192216" y="158448"/>
                    </a:cubicBezTo>
                    <a:cubicBezTo>
                      <a:pt x="193493" y="167009"/>
                      <a:pt x="193493" y="177743"/>
                      <a:pt x="193493" y="177743"/>
                    </a:cubicBezTo>
                    <a:lnTo>
                      <a:pt x="193493" y="207132"/>
                    </a:lnTo>
                    <a:lnTo>
                      <a:pt x="193493" y="207132"/>
                    </a:lnTo>
                    <a:lnTo>
                      <a:pt x="193493"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54" name="Freeform 53">
                <a:extLst>
                  <a:ext uri="{FF2B5EF4-FFF2-40B4-BE49-F238E27FC236}">
                    <a16:creationId xmlns:a16="http://schemas.microsoft.com/office/drawing/2014/main" id="{762189B7-4E10-714F-993E-DECD73909CB5}"/>
                  </a:ext>
                </a:extLst>
              </p:cNvPr>
              <p:cNvSpPr/>
              <p:nvPr/>
            </p:nvSpPr>
            <p:spPr>
              <a:xfrm>
                <a:off x="5528266"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grpSp>
          <p:nvGrpSpPr>
            <p:cNvPr id="39" name="Graphic 4">
              <a:extLst>
                <a:ext uri="{FF2B5EF4-FFF2-40B4-BE49-F238E27FC236}">
                  <a16:creationId xmlns:a16="http://schemas.microsoft.com/office/drawing/2014/main" id="{8E38EE46-6481-9A44-926B-BDFB36EE1DAB}"/>
                </a:ext>
              </a:extLst>
            </p:cNvPr>
            <p:cNvGrpSpPr/>
            <p:nvPr/>
          </p:nvGrpSpPr>
          <p:grpSpPr>
            <a:xfrm>
              <a:off x="7689639" y="4246788"/>
              <a:ext cx="367061" cy="374269"/>
              <a:chOff x="7689639" y="4246788"/>
              <a:chExt cx="367061" cy="374269"/>
            </a:xfrm>
            <a:solidFill>
              <a:srgbClr val="004438"/>
            </a:solidFill>
          </p:grpSpPr>
          <p:sp>
            <p:nvSpPr>
              <p:cNvPr id="51" name="Freeform 50">
                <a:extLst>
                  <a:ext uri="{FF2B5EF4-FFF2-40B4-BE49-F238E27FC236}">
                    <a16:creationId xmlns:a16="http://schemas.microsoft.com/office/drawing/2014/main" id="{90BF7BCA-67DD-E448-9C1D-9180D2DBA86E}"/>
                  </a:ext>
                </a:extLst>
              </p:cNvPr>
              <p:cNvSpPr/>
              <p:nvPr/>
            </p:nvSpPr>
            <p:spPr>
              <a:xfrm>
                <a:off x="7689639"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8" y="207643"/>
                      <a:pt x="0" y="192309"/>
                      <a:pt x="0" y="191926"/>
                    </a:cubicBezTo>
                    <a:lnTo>
                      <a:pt x="0" y="167265"/>
                    </a:lnTo>
                    <a:lnTo>
                      <a:pt x="0" y="0"/>
                    </a:lnTo>
                    <a:cubicBezTo>
                      <a:pt x="98598" y="9584"/>
                      <a:pt x="177401" y="75007"/>
                      <a:pt x="192216" y="158448"/>
                    </a:cubicBezTo>
                    <a:cubicBezTo>
                      <a:pt x="193492" y="167009"/>
                      <a:pt x="193492" y="177743"/>
                      <a:pt x="193492" y="177743"/>
                    </a:cubicBezTo>
                    <a:lnTo>
                      <a:pt x="193492" y="207132"/>
                    </a:lnTo>
                    <a:lnTo>
                      <a:pt x="193492" y="207132"/>
                    </a:lnTo>
                    <a:lnTo>
                      <a:pt x="193492" y="374269"/>
                    </a:lnTo>
                    <a:cubicBezTo>
                      <a:pt x="95405"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7F56B6EE-9760-D44F-9EEE-8C82D2D1AF4E}"/>
                  </a:ext>
                </a:extLst>
              </p:cNvPr>
              <p:cNvSpPr/>
              <p:nvPr/>
            </p:nvSpPr>
            <p:spPr>
              <a:xfrm>
                <a:off x="7863208"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9" y="9584"/>
                      <a:pt x="177401" y="75007"/>
                      <a:pt x="192216" y="158448"/>
                    </a:cubicBezTo>
                    <a:cubicBezTo>
                      <a:pt x="193493" y="167009"/>
                      <a:pt x="193493" y="177743"/>
                      <a:pt x="193493" y="177743"/>
                    </a:cubicBezTo>
                    <a:lnTo>
                      <a:pt x="193493" y="207132"/>
                    </a:lnTo>
                    <a:lnTo>
                      <a:pt x="193493" y="207132"/>
                    </a:lnTo>
                    <a:lnTo>
                      <a:pt x="193493" y="374269"/>
                    </a:lnTo>
                    <a:cubicBezTo>
                      <a:pt x="95406"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40" name="Freeform 39">
              <a:extLst>
                <a:ext uri="{FF2B5EF4-FFF2-40B4-BE49-F238E27FC236}">
                  <a16:creationId xmlns:a16="http://schemas.microsoft.com/office/drawing/2014/main" id="{644F2243-CD44-2B4F-ABDA-FE71AC3C22D3}"/>
                </a:ext>
              </a:extLst>
            </p:cNvPr>
            <p:cNvSpPr/>
            <p:nvPr/>
          </p:nvSpPr>
          <p:spPr>
            <a:xfrm>
              <a:off x="10949490" y="4708991"/>
              <a:ext cx="376196" cy="377186"/>
            </a:xfrm>
            <a:custGeom>
              <a:avLst/>
              <a:gdLst>
                <a:gd name="connsiteX0" fmla="*/ 376028 w 376196"/>
                <a:gd name="connsiteY0" fmla="*/ 370031 h 377186"/>
                <a:gd name="connsiteX1" fmla="*/ 5519 w 376196"/>
                <a:gd name="connsiteY1" fmla="*/ 234 h 377186"/>
                <a:gd name="connsiteX2" fmla="*/ 793 w 376196"/>
                <a:gd name="connsiteY2" fmla="*/ 1001 h 377186"/>
                <a:gd name="connsiteX3" fmla="*/ 410 w 376196"/>
                <a:gd name="connsiteY3" fmla="*/ 5473 h 377186"/>
                <a:gd name="connsiteX4" fmla="*/ 364916 w 376196"/>
                <a:gd name="connsiteY4" fmla="*/ 376292 h 377186"/>
                <a:gd name="connsiteX5" fmla="*/ 375773 w 376196"/>
                <a:gd name="connsiteY5" fmla="*/ 377187 h 377186"/>
                <a:gd name="connsiteX6" fmla="*/ 376028 w 376196"/>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6" h="377186">
                  <a:moveTo>
                    <a:pt x="376028" y="370031"/>
                  </a:moveTo>
                  <a:cubicBezTo>
                    <a:pt x="385352" y="-22127"/>
                    <a:pt x="5519" y="234"/>
                    <a:pt x="5519" y="234"/>
                  </a:cubicBezTo>
                  <a:lnTo>
                    <a:pt x="793" y="1001"/>
                  </a:lnTo>
                  <a:lnTo>
                    <a:pt x="410" y="5473"/>
                  </a:lnTo>
                  <a:cubicBezTo>
                    <a:pt x="410" y="5473"/>
                    <a:pt x="-26922" y="347925"/>
                    <a:pt x="364916" y="376292"/>
                  </a:cubicBezTo>
                  <a:lnTo>
                    <a:pt x="375773" y="377187"/>
                  </a:lnTo>
                  <a:lnTo>
                    <a:pt x="376028" y="370031"/>
                  </a:lnTo>
                  <a:close/>
                </a:path>
              </a:pathLst>
            </a:custGeom>
            <a:solidFill>
              <a:srgbClr val="339966"/>
            </a:solidFill>
            <a:ln w="12767" cap="flat">
              <a:noFill/>
              <a:prstDash val="solid"/>
              <a:miter/>
            </a:ln>
          </p:spPr>
          <p:txBody>
            <a:bodyPr rtlCol="0" anchor="ctr"/>
            <a:lstStyle/>
            <a:p>
              <a:endParaRPr lang="en-US" dirty="0"/>
            </a:p>
          </p:txBody>
        </p:sp>
        <p:sp>
          <p:nvSpPr>
            <p:cNvPr id="41" name="Freeform 40">
              <a:extLst>
                <a:ext uri="{FF2B5EF4-FFF2-40B4-BE49-F238E27FC236}">
                  <a16:creationId xmlns:a16="http://schemas.microsoft.com/office/drawing/2014/main" id="{B8A80965-52E5-C04D-A7EA-FB40D684D72D}"/>
                </a:ext>
              </a:extLst>
            </p:cNvPr>
            <p:cNvSpPr/>
            <p:nvPr/>
          </p:nvSpPr>
          <p:spPr>
            <a:xfrm>
              <a:off x="10492286" y="4244232"/>
              <a:ext cx="836170" cy="370435"/>
            </a:xfrm>
            <a:custGeom>
              <a:avLst/>
              <a:gdLst>
                <a:gd name="connsiteX0" fmla="*/ 484563 w 836170"/>
                <a:gd name="connsiteY0" fmla="*/ 367497 h 370435"/>
                <a:gd name="connsiteX1" fmla="*/ 428622 w 836170"/>
                <a:gd name="connsiteY1" fmla="*/ 370436 h 370435"/>
                <a:gd name="connsiteX2" fmla="*/ 373447 w 836170"/>
                <a:gd name="connsiteY2" fmla="*/ 370436 h 370435"/>
                <a:gd name="connsiteX3" fmla="*/ 0 w 836170"/>
                <a:gd name="connsiteY3" fmla="*/ 370436 h 370435"/>
                <a:gd name="connsiteX4" fmla="*/ 353907 w 836170"/>
                <a:gd name="connsiteY4" fmla="*/ 2556 h 370435"/>
                <a:gd name="connsiteX5" fmla="*/ 397076 w 836170"/>
                <a:gd name="connsiteY5" fmla="*/ 0 h 370435"/>
                <a:gd name="connsiteX6" fmla="*/ 462723 w 836170"/>
                <a:gd name="connsiteY6" fmla="*/ 0 h 370435"/>
                <a:gd name="connsiteX7" fmla="*/ 462723 w 836170"/>
                <a:gd name="connsiteY7" fmla="*/ 0 h 370435"/>
                <a:gd name="connsiteX8" fmla="*/ 836171 w 836170"/>
                <a:gd name="connsiteY8" fmla="*/ 0 h 370435"/>
                <a:gd name="connsiteX9" fmla="*/ 484563 w 836170"/>
                <a:gd name="connsiteY9" fmla="*/ 367497 h 370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6170" h="370435">
                  <a:moveTo>
                    <a:pt x="484563" y="367497"/>
                  </a:moveTo>
                  <a:cubicBezTo>
                    <a:pt x="463617" y="370308"/>
                    <a:pt x="429387" y="370436"/>
                    <a:pt x="428622" y="370436"/>
                  </a:cubicBezTo>
                  <a:lnTo>
                    <a:pt x="373447" y="370436"/>
                  </a:lnTo>
                  <a:lnTo>
                    <a:pt x="0" y="370436"/>
                  </a:lnTo>
                  <a:cubicBezTo>
                    <a:pt x="21329" y="181704"/>
                    <a:pt x="167438" y="30923"/>
                    <a:pt x="353907" y="2556"/>
                  </a:cubicBezTo>
                  <a:cubicBezTo>
                    <a:pt x="372937" y="128"/>
                    <a:pt x="397076" y="0"/>
                    <a:pt x="397076" y="0"/>
                  </a:cubicBezTo>
                  <a:lnTo>
                    <a:pt x="462723" y="0"/>
                  </a:lnTo>
                  <a:lnTo>
                    <a:pt x="462723" y="0"/>
                  </a:lnTo>
                  <a:lnTo>
                    <a:pt x="836171" y="0"/>
                  </a:lnTo>
                  <a:cubicBezTo>
                    <a:pt x="814841" y="187965"/>
                    <a:pt x="669882" y="338235"/>
                    <a:pt x="484563" y="367497"/>
                  </a:cubicBezTo>
                  <a:close/>
                </a:path>
              </a:pathLst>
            </a:custGeom>
            <a:solidFill>
              <a:srgbClr val="FDC82F"/>
            </a:solidFill>
            <a:ln w="12767" cap="flat">
              <a:noFill/>
              <a:prstDash val="solid"/>
              <a:miter/>
            </a:ln>
          </p:spPr>
          <p:txBody>
            <a:bodyPr rtlCol="0" anchor="ctr"/>
            <a:lstStyle/>
            <a:p>
              <a:endParaRPr lang="en-US" dirty="0"/>
            </a:p>
          </p:txBody>
        </p:sp>
        <p:grpSp>
          <p:nvGrpSpPr>
            <p:cNvPr id="42" name="Graphic 4">
              <a:extLst>
                <a:ext uri="{FF2B5EF4-FFF2-40B4-BE49-F238E27FC236}">
                  <a16:creationId xmlns:a16="http://schemas.microsoft.com/office/drawing/2014/main" id="{92F6F54D-C2BF-6C46-A81E-FFA2E3D439D3}"/>
                </a:ext>
              </a:extLst>
            </p:cNvPr>
            <p:cNvGrpSpPr/>
            <p:nvPr/>
          </p:nvGrpSpPr>
          <p:grpSpPr>
            <a:xfrm>
              <a:off x="10019344" y="4708459"/>
              <a:ext cx="836172" cy="378181"/>
              <a:chOff x="10019344" y="4708459"/>
              <a:chExt cx="836172" cy="378181"/>
            </a:xfrm>
            <a:solidFill>
              <a:srgbClr val="F54359"/>
            </a:solidFill>
          </p:grpSpPr>
          <p:sp>
            <p:nvSpPr>
              <p:cNvPr id="49" name="Freeform 48">
                <a:extLst>
                  <a:ext uri="{FF2B5EF4-FFF2-40B4-BE49-F238E27FC236}">
                    <a16:creationId xmlns:a16="http://schemas.microsoft.com/office/drawing/2014/main" id="{B89D152A-B633-CB45-AF5E-81FFB470FD78}"/>
                  </a:ext>
                </a:extLst>
              </p:cNvPr>
              <p:cNvSpPr/>
              <p:nvPr/>
            </p:nvSpPr>
            <p:spPr>
              <a:xfrm>
                <a:off x="10427788" y="4708459"/>
                <a:ext cx="427728" cy="378181"/>
              </a:xfrm>
              <a:custGeom>
                <a:avLst/>
                <a:gdLst>
                  <a:gd name="connsiteX0" fmla="*/ 0 w 427728"/>
                  <a:gd name="connsiteY0" fmla="*/ 16100 h 378181"/>
                  <a:gd name="connsiteX1" fmla="*/ 422619 w 427728"/>
                  <a:gd name="connsiteY1" fmla="*/ 375036 h 378181"/>
                  <a:gd name="connsiteX2" fmla="*/ 427600 w 427728"/>
                  <a:gd name="connsiteY2" fmla="*/ 373886 h 378181"/>
                  <a:gd name="connsiteX3" fmla="*/ 427728 w 427728"/>
                  <a:gd name="connsiteY3" fmla="*/ 369030 h 378181"/>
                  <a:gd name="connsiteX4" fmla="*/ 9451 w 427728"/>
                  <a:gd name="connsiteY4" fmla="*/ 0 h 378181"/>
                  <a:gd name="connsiteX5" fmla="*/ 0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0" y="16100"/>
                    </a:moveTo>
                    <a:cubicBezTo>
                      <a:pt x="19924" y="436498"/>
                      <a:pt x="422619" y="375036"/>
                      <a:pt x="422619" y="375036"/>
                    </a:cubicBezTo>
                    <a:lnTo>
                      <a:pt x="427600" y="373886"/>
                    </a:lnTo>
                    <a:lnTo>
                      <a:pt x="427728" y="369030"/>
                    </a:lnTo>
                    <a:cubicBezTo>
                      <a:pt x="427728" y="369030"/>
                      <a:pt x="430921" y="383"/>
                      <a:pt x="9451" y="0"/>
                    </a:cubicBezTo>
                    <a:lnTo>
                      <a:pt x="0" y="16100"/>
                    </a:lnTo>
                    <a:close/>
                  </a:path>
                </a:pathLst>
              </a:custGeom>
              <a:solidFill>
                <a:srgbClr val="F54359"/>
              </a:solidFill>
              <a:ln w="12767" cap="flat">
                <a:noFill/>
                <a:prstDash val="solid"/>
                <a:miter/>
              </a:ln>
            </p:spPr>
            <p:txBody>
              <a:bodyPr rtlCol="0" anchor="ctr"/>
              <a:lstStyle/>
              <a:p>
                <a:endParaRPr lang="en-US" dirty="0"/>
              </a:p>
            </p:txBody>
          </p:sp>
          <p:sp>
            <p:nvSpPr>
              <p:cNvPr id="50" name="Freeform 49">
                <a:extLst>
                  <a:ext uri="{FF2B5EF4-FFF2-40B4-BE49-F238E27FC236}">
                    <a16:creationId xmlns:a16="http://schemas.microsoft.com/office/drawing/2014/main" id="{5486B42C-CB2E-C54C-8DDD-FBDBB70E20FC}"/>
                  </a:ext>
                </a:extLst>
              </p:cNvPr>
              <p:cNvSpPr/>
              <p:nvPr/>
            </p:nvSpPr>
            <p:spPr>
              <a:xfrm>
                <a:off x="10019344" y="4708459"/>
                <a:ext cx="427728" cy="378181"/>
              </a:xfrm>
              <a:custGeom>
                <a:avLst/>
                <a:gdLst>
                  <a:gd name="connsiteX0" fmla="*/ 427729 w 427728"/>
                  <a:gd name="connsiteY0" fmla="*/ 16100 h 378181"/>
                  <a:gd name="connsiteX1" fmla="*/ 5110 w 427728"/>
                  <a:gd name="connsiteY1" fmla="*/ 375036 h 378181"/>
                  <a:gd name="connsiteX2" fmla="*/ 129 w 427728"/>
                  <a:gd name="connsiteY2" fmla="*/ 373886 h 378181"/>
                  <a:gd name="connsiteX3" fmla="*/ 1 w 427728"/>
                  <a:gd name="connsiteY3" fmla="*/ 369030 h 378181"/>
                  <a:gd name="connsiteX4" fmla="*/ 418278 w 427728"/>
                  <a:gd name="connsiteY4" fmla="*/ 0 h 378181"/>
                  <a:gd name="connsiteX5" fmla="*/ 427729 w 427728"/>
                  <a:gd name="connsiteY5" fmla="*/ 16100 h 3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7728" h="378181">
                    <a:moveTo>
                      <a:pt x="427729" y="16100"/>
                    </a:moveTo>
                    <a:cubicBezTo>
                      <a:pt x="407805" y="436498"/>
                      <a:pt x="5110" y="375036"/>
                      <a:pt x="5110" y="375036"/>
                    </a:cubicBezTo>
                    <a:lnTo>
                      <a:pt x="129" y="373886"/>
                    </a:lnTo>
                    <a:lnTo>
                      <a:pt x="1" y="369030"/>
                    </a:lnTo>
                    <a:cubicBezTo>
                      <a:pt x="1" y="369030"/>
                      <a:pt x="-3192" y="383"/>
                      <a:pt x="418278" y="0"/>
                    </a:cubicBezTo>
                    <a:lnTo>
                      <a:pt x="427729" y="16100"/>
                    </a:lnTo>
                    <a:close/>
                  </a:path>
                </a:pathLst>
              </a:custGeom>
              <a:solidFill>
                <a:srgbClr val="F54359"/>
              </a:solidFill>
              <a:ln w="12767" cap="flat">
                <a:noFill/>
                <a:prstDash val="solid"/>
                <a:miter/>
              </a:ln>
            </p:spPr>
            <p:txBody>
              <a:bodyPr rtlCol="0" anchor="ctr"/>
              <a:lstStyle/>
              <a:p>
                <a:endParaRPr lang="en-US" dirty="0"/>
              </a:p>
            </p:txBody>
          </p:sp>
        </p:grpSp>
        <p:grpSp>
          <p:nvGrpSpPr>
            <p:cNvPr id="43" name="Graphic 4">
              <a:extLst>
                <a:ext uri="{FF2B5EF4-FFF2-40B4-BE49-F238E27FC236}">
                  <a16:creationId xmlns:a16="http://schemas.microsoft.com/office/drawing/2014/main" id="{46BFDD5E-6061-884B-BC3B-6B5C4FFBEF1E}"/>
                </a:ext>
              </a:extLst>
            </p:cNvPr>
            <p:cNvGrpSpPr/>
            <p:nvPr/>
          </p:nvGrpSpPr>
          <p:grpSpPr>
            <a:xfrm>
              <a:off x="10021133" y="4246788"/>
              <a:ext cx="367061" cy="374269"/>
              <a:chOff x="10021133" y="4246788"/>
              <a:chExt cx="367061" cy="374269"/>
            </a:xfrm>
            <a:solidFill>
              <a:srgbClr val="004438"/>
            </a:solidFill>
          </p:grpSpPr>
          <p:sp>
            <p:nvSpPr>
              <p:cNvPr id="47" name="Freeform 46">
                <a:extLst>
                  <a:ext uri="{FF2B5EF4-FFF2-40B4-BE49-F238E27FC236}">
                    <a16:creationId xmlns:a16="http://schemas.microsoft.com/office/drawing/2014/main" id="{1E19CA11-DBF2-5C4F-89F1-384020FDB32C}"/>
                  </a:ext>
                </a:extLst>
              </p:cNvPr>
              <p:cNvSpPr/>
              <p:nvPr/>
            </p:nvSpPr>
            <p:spPr>
              <a:xfrm>
                <a:off x="10021133" y="4246788"/>
                <a:ext cx="193493" cy="374269"/>
              </a:xfrm>
              <a:custGeom>
                <a:avLst/>
                <a:gdLst>
                  <a:gd name="connsiteX0" fmla="*/ 1533 w 193493"/>
                  <a:gd name="connsiteY0" fmla="*/ 216971 h 374269"/>
                  <a:gd name="connsiteX1" fmla="*/ 0 w 193493"/>
                  <a:gd name="connsiteY1" fmla="*/ 191926 h 374269"/>
                  <a:gd name="connsiteX2" fmla="*/ 0 w 193493"/>
                  <a:gd name="connsiteY2" fmla="*/ 167265 h 374269"/>
                  <a:gd name="connsiteX3" fmla="*/ 0 w 193493"/>
                  <a:gd name="connsiteY3" fmla="*/ 0 h 374269"/>
                  <a:gd name="connsiteX4" fmla="*/ 192216 w 193493"/>
                  <a:gd name="connsiteY4" fmla="*/ 158448 h 374269"/>
                  <a:gd name="connsiteX5" fmla="*/ 193493 w 193493"/>
                  <a:gd name="connsiteY5" fmla="*/ 177743 h 374269"/>
                  <a:gd name="connsiteX6" fmla="*/ 193493 w 193493"/>
                  <a:gd name="connsiteY6" fmla="*/ 207132 h 374269"/>
                  <a:gd name="connsiteX7" fmla="*/ 193493 w 193493"/>
                  <a:gd name="connsiteY7" fmla="*/ 207132 h 374269"/>
                  <a:gd name="connsiteX8" fmla="*/ 193493 w 193493"/>
                  <a:gd name="connsiteY8" fmla="*/ 374269 h 374269"/>
                  <a:gd name="connsiteX9" fmla="*/ 1533 w 193493"/>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3" h="374269">
                    <a:moveTo>
                      <a:pt x="1533" y="216971"/>
                    </a:moveTo>
                    <a:cubicBezTo>
                      <a:pt x="128" y="207643"/>
                      <a:pt x="0" y="192309"/>
                      <a:pt x="0" y="191926"/>
                    </a:cubicBezTo>
                    <a:lnTo>
                      <a:pt x="0" y="167265"/>
                    </a:lnTo>
                    <a:lnTo>
                      <a:pt x="0" y="0"/>
                    </a:lnTo>
                    <a:cubicBezTo>
                      <a:pt x="98599" y="9584"/>
                      <a:pt x="177401" y="75007"/>
                      <a:pt x="192216" y="158448"/>
                    </a:cubicBezTo>
                    <a:cubicBezTo>
                      <a:pt x="193493" y="167009"/>
                      <a:pt x="193493" y="177743"/>
                      <a:pt x="193493" y="177743"/>
                    </a:cubicBezTo>
                    <a:lnTo>
                      <a:pt x="193493" y="207132"/>
                    </a:lnTo>
                    <a:lnTo>
                      <a:pt x="193493" y="207132"/>
                    </a:lnTo>
                    <a:lnTo>
                      <a:pt x="193493" y="374269"/>
                    </a:lnTo>
                    <a:cubicBezTo>
                      <a:pt x="95406" y="364813"/>
                      <a:pt x="16859" y="299901"/>
                      <a:pt x="1533" y="216971"/>
                    </a:cubicBezTo>
                    <a:close/>
                  </a:path>
                </a:pathLst>
              </a:custGeom>
              <a:solidFill>
                <a:srgbClr val="004438"/>
              </a:solidFill>
              <a:ln w="12767" cap="flat">
                <a:noFill/>
                <a:prstDash val="solid"/>
                <a:miter/>
              </a:ln>
            </p:spPr>
            <p:txBody>
              <a:bodyPr rtlCol="0" anchor="ctr"/>
              <a:lstStyle/>
              <a:p>
                <a:endParaRPr lang="en-US" dirty="0"/>
              </a:p>
            </p:txBody>
          </p:sp>
          <p:sp>
            <p:nvSpPr>
              <p:cNvPr id="48" name="Freeform 47">
                <a:extLst>
                  <a:ext uri="{FF2B5EF4-FFF2-40B4-BE49-F238E27FC236}">
                    <a16:creationId xmlns:a16="http://schemas.microsoft.com/office/drawing/2014/main" id="{69989015-03BD-E84D-86B3-13F0D3C9CCDC}"/>
                  </a:ext>
                </a:extLst>
              </p:cNvPr>
              <p:cNvSpPr/>
              <p:nvPr/>
            </p:nvSpPr>
            <p:spPr>
              <a:xfrm>
                <a:off x="10194703" y="4246788"/>
                <a:ext cx="193492" cy="374269"/>
              </a:xfrm>
              <a:custGeom>
                <a:avLst/>
                <a:gdLst>
                  <a:gd name="connsiteX0" fmla="*/ 1533 w 193492"/>
                  <a:gd name="connsiteY0" fmla="*/ 216971 h 374269"/>
                  <a:gd name="connsiteX1" fmla="*/ 0 w 193492"/>
                  <a:gd name="connsiteY1" fmla="*/ 191926 h 374269"/>
                  <a:gd name="connsiteX2" fmla="*/ 0 w 193492"/>
                  <a:gd name="connsiteY2" fmla="*/ 167265 h 374269"/>
                  <a:gd name="connsiteX3" fmla="*/ 0 w 193492"/>
                  <a:gd name="connsiteY3" fmla="*/ 0 h 374269"/>
                  <a:gd name="connsiteX4" fmla="*/ 192216 w 193492"/>
                  <a:gd name="connsiteY4" fmla="*/ 158448 h 374269"/>
                  <a:gd name="connsiteX5" fmla="*/ 193492 w 193492"/>
                  <a:gd name="connsiteY5" fmla="*/ 177743 h 374269"/>
                  <a:gd name="connsiteX6" fmla="*/ 193492 w 193492"/>
                  <a:gd name="connsiteY6" fmla="*/ 207132 h 374269"/>
                  <a:gd name="connsiteX7" fmla="*/ 193492 w 193492"/>
                  <a:gd name="connsiteY7" fmla="*/ 207132 h 374269"/>
                  <a:gd name="connsiteX8" fmla="*/ 193492 w 193492"/>
                  <a:gd name="connsiteY8" fmla="*/ 374269 h 374269"/>
                  <a:gd name="connsiteX9" fmla="*/ 1533 w 193492"/>
                  <a:gd name="connsiteY9" fmla="*/ 216971 h 37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492" h="374269">
                    <a:moveTo>
                      <a:pt x="1533" y="216971"/>
                    </a:moveTo>
                    <a:cubicBezTo>
                      <a:pt x="127" y="207643"/>
                      <a:pt x="0" y="192309"/>
                      <a:pt x="0" y="191926"/>
                    </a:cubicBezTo>
                    <a:lnTo>
                      <a:pt x="0" y="167265"/>
                    </a:lnTo>
                    <a:lnTo>
                      <a:pt x="0" y="0"/>
                    </a:lnTo>
                    <a:cubicBezTo>
                      <a:pt x="98598" y="9584"/>
                      <a:pt x="177400" y="75007"/>
                      <a:pt x="192216" y="158448"/>
                    </a:cubicBezTo>
                    <a:cubicBezTo>
                      <a:pt x="193492" y="167009"/>
                      <a:pt x="193492" y="177743"/>
                      <a:pt x="193492" y="177743"/>
                    </a:cubicBezTo>
                    <a:lnTo>
                      <a:pt x="193492" y="207132"/>
                    </a:lnTo>
                    <a:lnTo>
                      <a:pt x="193492" y="207132"/>
                    </a:lnTo>
                    <a:lnTo>
                      <a:pt x="193492" y="374269"/>
                    </a:lnTo>
                    <a:cubicBezTo>
                      <a:pt x="95405" y="364813"/>
                      <a:pt x="16858" y="299901"/>
                      <a:pt x="1533" y="216971"/>
                    </a:cubicBezTo>
                    <a:close/>
                  </a:path>
                </a:pathLst>
              </a:custGeom>
              <a:solidFill>
                <a:srgbClr val="004438"/>
              </a:solidFill>
              <a:ln w="12767" cap="flat">
                <a:noFill/>
                <a:prstDash val="solid"/>
                <a:miter/>
              </a:ln>
            </p:spPr>
            <p:txBody>
              <a:bodyPr rtlCol="0" anchor="ctr"/>
              <a:lstStyle/>
              <a:p>
                <a:endParaRPr lang="en-US" dirty="0"/>
              </a:p>
            </p:txBody>
          </p:sp>
        </p:grpSp>
        <p:sp>
          <p:nvSpPr>
            <p:cNvPr id="44" name="Freeform 43">
              <a:extLst>
                <a:ext uri="{FF2B5EF4-FFF2-40B4-BE49-F238E27FC236}">
                  <a16:creationId xmlns:a16="http://schemas.microsoft.com/office/drawing/2014/main" id="{3DEDD4D4-F223-FB4B-BE0A-DE0020A1E133}"/>
                </a:ext>
              </a:extLst>
            </p:cNvPr>
            <p:cNvSpPr/>
            <p:nvPr/>
          </p:nvSpPr>
          <p:spPr>
            <a:xfrm>
              <a:off x="11425905" y="4705776"/>
              <a:ext cx="384942" cy="385130"/>
            </a:xfrm>
            <a:custGeom>
              <a:avLst/>
              <a:gdLst>
                <a:gd name="connsiteX0" fmla="*/ 384942 w 384942"/>
                <a:gd name="connsiteY0" fmla="*/ 192565 h 385130"/>
                <a:gd name="connsiteX1" fmla="*/ 192471 w 384942"/>
                <a:gd name="connsiteY1" fmla="*/ 385130 h 385130"/>
                <a:gd name="connsiteX2" fmla="*/ 1 w 384942"/>
                <a:gd name="connsiteY2" fmla="*/ 192565 h 385130"/>
                <a:gd name="connsiteX3" fmla="*/ 192471 w 384942"/>
                <a:gd name="connsiteY3" fmla="*/ 0 h 385130"/>
                <a:gd name="connsiteX4" fmla="*/ 384942 w 384942"/>
                <a:gd name="connsiteY4" fmla="*/ 192565 h 385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942" h="385130">
                  <a:moveTo>
                    <a:pt x="384942" y="192565"/>
                  </a:moveTo>
                  <a:cubicBezTo>
                    <a:pt x="384942" y="298916"/>
                    <a:pt x="298769" y="385130"/>
                    <a:pt x="192471" y="385130"/>
                  </a:cubicBezTo>
                  <a:cubicBezTo>
                    <a:pt x="86173" y="385130"/>
                    <a:pt x="1" y="298916"/>
                    <a:pt x="1" y="192565"/>
                  </a:cubicBezTo>
                  <a:cubicBezTo>
                    <a:pt x="1" y="86214"/>
                    <a:pt x="86173" y="0"/>
                    <a:pt x="192471" y="0"/>
                  </a:cubicBezTo>
                  <a:cubicBezTo>
                    <a:pt x="298769" y="0"/>
                    <a:pt x="384942" y="86214"/>
                    <a:pt x="384942" y="192565"/>
                  </a:cubicBezTo>
                  <a:close/>
                </a:path>
              </a:pathLst>
            </a:custGeom>
            <a:solidFill>
              <a:srgbClr val="EBBDA9"/>
            </a:solidFill>
            <a:ln w="12767" cap="flat">
              <a:noFill/>
              <a:prstDash val="solid"/>
              <a:miter/>
            </a:ln>
          </p:spPr>
          <p:txBody>
            <a:bodyPr rtlCol="0" anchor="ctr"/>
            <a:lstStyle/>
            <a:p>
              <a:endParaRPr lang="en-US" dirty="0"/>
            </a:p>
          </p:txBody>
        </p:sp>
        <p:sp>
          <p:nvSpPr>
            <p:cNvPr id="45" name="Freeform 44">
              <a:extLst>
                <a:ext uri="{FF2B5EF4-FFF2-40B4-BE49-F238E27FC236}">
                  <a16:creationId xmlns:a16="http://schemas.microsoft.com/office/drawing/2014/main" id="{C743A4BC-A8DF-E74E-9E1A-BCD0AC7A6CB2}"/>
                </a:ext>
              </a:extLst>
            </p:cNvPr>
            <p:cNvSpPr/>
            <p:nvPr/>
          </p:nvSpPr>
          <p:spPr>
            <a:xfrm>
              <a:off x="11879433" y="4704881"/>
              <a:ext cx="386729" cy="386919"/>
            </a:xfrm>
            <a:custGeom>
              <a:avLst/>
              <a:gdLst>
                <a:gd name="connsiteX0" fmla="*/ 386729 w 386729"/>
                <a:gd name="connsiteY0" fmla="*/ 386919 h 386919"/>
                <a:gd name="connsiteX1" fmla="*/ 386729 w 386729"/>
                <a:gd name="connsiteY1" fmla="*/ 386919 h 386919"/>
                <a:gd name="connsiteX2" fmla="*/ 386729 w 386729"/>
                <a:gd name="connsiteY2" fmla="*/ 0 h 386919"/>
                <a:gd name="connsiteX3" fmla="*/ 0 w 386729"/>
                <a:gd name="connsiteY3" fmla="*/ 0 h 386919"/>
                <a:gd name="connsiteX4" fmla="*/ 0 w 386729"/>
                <a:gd name="connsiteY4" fmla="*/ 0 h 386919"/>
                <a:gd name="connsiteX5" fmla="*/ 386729 w 386729"/>
                <a:gd name="connsiteY5" fmla="*/ 386919 h 386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729" h="386919">
                  <a:moveTo>
                    <a:pt x="386729" y="386919"/>
                  </a:moveTo>
                  <a:lnTo>
                    <a:pt x="386729" y="386919"/>
                  </a:lnTo>
                  <a:lnTo>
                    <a:pt x="386729" y="0"/>
                  </a:lnTo>
                  <a:lnTo>
                    <a:pt x="0" y="0"/>
                  </a:lnTo>
                  <a:lnTo>
                    <a:pt x="0" y="0"/>
                  </a:lnTo>
                  <a:cubicBezTo>
                    <a:pt x="0" y="213649"/>
                    <a:pt x="173185" y="386919"/>
                    <a:pt x="386729" y="386919"/>
                  </a:cubicBezTo>
                  <a:close/>
                </a:path>
              </a:pathLst>
            </a:custGeom>
            <a:solidFill>
              <a:srgbClr val="FDC82F"/>
            </a:solidFill>
            <a:ln w="12767" cap="flat">
              <a:noFill/>
              <a:prstDash val="solid"/>
              <a:miter/>
            </a:ln>
          </p:spPr>
          <p:txBody>
            <a:bodyPr rtlCol="0" anchor="ctr"/>
            <a:lstStyle/>
            <a:p>
              <a:endParaRPr lang="en-US" dirty="0"/>
            </a:p>
          </p:txBody>
        </p:sp>
        <p:sp>
          <p:nvSpPr>
            <p:cNvPr id="46" name="Freeform 45">
              <a:extLst>
                <a:ext uri="{FF2B5EF4-FFF2-40B4-BE49-F238E27FC236}">
                  <a16:creationId xmlns:a16="http://schemas.microsoft.com/office/drawing/2014/main" id="{17970527-3C49-CB44-AFFE-9BB2714236E9}"/>
                </a:ext>
              </a:extLst>
            </p:cNvPr>
            <p:cNvSpPr/>
            <p:nvPr/>
          </p:nvSpPr>
          <p:spPr>
            <a:xfrm>
              <a:off x="11426160" y="4250366"/>
              <a:ext cx="835148" cy="372863"/>
            </a:xfrm>
            <a:custGeom>
              <a:avLst/>
              <a:gdLst>
                <a:gd name="connsiteX0" fmla="*/ 0 w 835148"/>
                <a:gd name="connsiteY0" fmla="*/ 372863 h 372863"/>
                <a:gd name="connsiteX1" fmla="*/ 835149 w 835148"/>
                <a:gd name="connsiteY1" fmla="*/ 372863 h 372863"/>
                <a:gd name="connsiteX2" fmla="*/ 417639 w 835148"/>
                <a:gd name="connsiteY2" fmla="*/ 0 h 372863"/>
                <a:gd name="connsiteX3" fmla="*/ 0 w 835148"/>
                <a:gd name="connsiteY3" fmla="*/ 372863 h 372863"/>
              </a:gdLst>
              <a:ahLst/>
              <a:cxnLst>
                <a:cxn ang="0">
                  <a:pos x="connsiteX0" y="connsiteY0"/>
                </a:cxn>
                <a:cxn ang="0">
                  <a:pos x="connsiteX1" y="connsiteY1"/>
                </a:cxn>
                <a:cxn ang="0">
                  <a:pos x="connsiteX2" y="connsiteY2"/>
                </a:cxn>
                <a:cxn ang="0">
                  <a:pos x="connsiteX3" y="connsiteY3"/>
                </a:cxn>
              </a:cxnLst>
              <a:rect l="l" t="t" r="r" b="b"/>
              <a:pathLst>
                <a:path w="835148" h="372863">
                  <a:moveTo>
                    <a:pt x="0" y="372863"/>
                  </a:moveTo>
                  <a:lnTo>
                    <a:pt x="835149" y="372863"/>
                  </a:lnTo>
                  <a:cubicBezTo>
                    <a:pt x="811521" y="163048"/>
                    <a:pt x="633611" y="0"/>
                    <a:pt x="417639" y="0"/>
                  </a:cubicBezTo>
                  <a:cubicBezTo>
                    <a:pt x="201540" y="128"/>
                    <a:pt x="23629" y="163176"/>
                    <a:pt x="0" y="372863"/>
                  </a:cubicBezTo>
                  <a:close/>
                </a:path>
              </a:pathLst>
            </a:custGeom>
            <a:solidFill>
              <a:srgbClr val="339966"/>
            </a:solidFill>
            <a:ln w="12767" cap="flat">
              <a:noFill/>
              <a:prstDash val="solid"/>
              <a:miter/>
            </a:ln>
          </p:spPr>
          <p:txBody>
            <a:bodyPr rtlCol="0" anchor="ctr"/>
            <a:lstStyle/>
            <a:p>
              <a:endParaRPr lang="en-US" dirty="0"/>
            </a:p>
          </p:txBody>
        </p:sp>
        <p:sp>
          <p:nvSpPr>
            <p:cNvPr id="67" name="Freeform 66">
              <a:extLst>
                <a:ext uri="{FF2B5EF4-FFF2-40B4-BE49-F238E27FC236}">
                  <a16:creationId xmlns:a16="http://schemas.microsoft.com/office/drawing/2014/main" id="{C94E3B6D-6FD7-1C4A-8074-F73B10F829D1}"/>
                </a:ext>
              </a:extLst>
            </p:cNvPr>
            <p:cNvSpPr/>
            <p:nvPr userDrawn="1"/>
          </p:nvSpPr>
          <p:spPr>
            <a:xfrm>
              <a:off x="3913724" y="4708991"/>
              <a:ext cx="376197" cy="377186"/>
            </a:xfrm>
            <a:custGeom>
              <a:avLst/>
              <a:gdLst>
                <a:gd name="connsiteX0" fmla="*/ 376029 w 376197"/>
                <a:gd name="connsiteY0" fmla="*/ 370031 h 377186"/>
                <a:gd name="connsiteX1" fmla="*/ 5519 w 376197"/>
                <a:gd name="connsiteY1" fmla="*/ 234 h 377186"/>
                <a:gd name="connsiteX2" fmla="*/ 793 w 376197"/>
                <a:gd name="connsiteY2" fmla="*/ 1001 h 377186"/>
                <a:gd name="connsiteX3" fmla="*/ 410 w 376197"/>
                <a:gd name="connsiteY3" fmla="*/ 5473 h 377186"/>
                <a:gd name="connsiteX4" fmla="*/ 364917 w 376197"/>
                <a:gd name="connsiteY4" fmla="*/ 376292 h 377186"/>
                <a:gd name="connsiteX5" fmla="*/ 375773 w 376197"/>
                <a:gd name="connsiteY5" fmla="*/ 377187 h 377186"/>
                <a:gd name="connsiteX6" fmla="*/ 376029 w 376197"/>
                <a:gd name="connsiteY6" fmla="*/ 370031 h 37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197" h="377186">
                  <a:moveTo>
                    <a:pt x="376029" y="370031"/>
                  </a:moveTo>
                  <a:cubicBezTo>
                    <a:pt x="385352" y="-22127"/>
                    <a:pt x="5519" y="234"/>
                    <a:pt x="5519" y="234"/>
                  </a:cubicBezTo>
                  <a:lnTo>
                    <a:pt x="793" y="1001"/>
                  </a:lnTo>
                  <a:lnTo>
                    <a:pt x="410" y="5473"/>
                  </a:lnTo>
                  <a:cubicBezTo>
                    <a:pt x="410" y="5473"/>
                    <a:pt x="-26922" y="347925"/>
                    <a:pt x="364917" y="376292"/>
                  </a:cubicBezTo>
                  <a:lnTo>
                    <a:pt x="375773" y="377187"/>
                  </a:lnTo>
                  <a:lnTo>
                    <a:pt x="376029" y="370031"/>
                  </a:lnTo>
                  <a:close/>
                </a:path>
              </a:pathLst>
            </a:custGeom>
            <a:solidFill>
              <a:srgbClr val="339966"/>
            </a:solidFill>
            <a:ln w="12767"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2543225446"/>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Slide_5_no_pattern">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441578" y="2822579"/>
            <a:ext cx="5889554" cy="1984549"/>
          </a:xfrm>
        </p:spPr>
        <p:txBody>
          <a:bodyPr anchor="t">
            <a:noAutofit/>
          </a:bodyPr>
          <a:lstStyle>
            <a:lvl1pPr algn="l">
              <a:lnSpc>
                <a:spcPts val="5300"/>
              </a:lnSpc>
              <a:defRPr sz="4400">
                <a:solidFill>
                  <a:schemeClr val="bg1"/>
                </a:solidFill>
                <a:latin typeface="Akzidenz-Grotesk Pro Bold Ext" panose="02000805060000020004" pitchFamily="2" charset="0"/>
              </a:defRPr>
            </a:lvl1pPr>
          </a:lstStyle>
          <a:p>
            <a:r>
              <a:rPr lang="en-US"/>
              <a:t>CLICK TO EDIT </a:t>
            </a:r>
            <a:br>
              <a:rPr lang="en-US"/>
            </a:br>
            <a:r>
              <a:rPr lang="en-US"/>
              <a:t>MASTER TITLE</a:t>
            </a:r>
          </a:p>
        </p:txBody>
      </p:sp>
      <p:sp>
        <p:nvSpPr>
          <p:cNvPr id="14" name="Picture Placeholder 13">
            <a:extLst>
              <a:ext uri="{FF2B5EF4-FFF2-40B4-BE49-F238E27FC236}">
                <a16:creationId xmlns:a16="http://schemas.microsoft.com/office/drawing/2014/main" id="{EB37E78F-8922-644B-A205-926B48599514}"/>
              </a:ext>
            </a:extLst>
          </p:cNvPr>
          <p:cNvSpPr>
            <a:spLocks noGrp="1"/>
          </p:cNvSpPr>
          <p:nvPr>
            <p:ph type="pic" sz="quarter" idx="10"/>
          </p:nvPr>
        </p:nvSpPr>
        <p:spPr>
          <a:xfrm>
            <a:off x="6765414" y="0"/>
            <a:ext cx="5426587" cy="6858000"/>
          </a:xfrm>
          <a:custGeom>
            <a:avLst/>
            <a:gdLst>
              <a:gd name="connsiteX0" fmla="*/ 1564729 w 5426587"/>
              <a:gd name="connsiteY0" fmla="*/ 0 h 6858000"/>
              <a:gd name="connsiteX1" fmla="*/ 5426587 w 5426587"/>
              <a:gd name="connsiteY1" fmla="*/ 0 h 6858000"/>
              <a:gd name="connsiteX2" fmla="*/ 5426587 w 5426587"/>
              <a:gd name="connsiteY2" fmla="*/ 6858000 h 6858000"/>
              <a:gd name="connsiteX3" fmla="*/ 1630382 w 5426587"/>
              <a:gd name="connsiteY3" fmla="*/ 6858000 h 6858000"/>
              <a:gd name="connsiteX4" fmla="*/ 1452075 w 5426587"/>
              <a:gd name="connsiteY4" fmla="*/ 6703104 h 6858000"/>
              <a:gd name="connsiteX5" fmla="*/ 3 w 5426587"/>
              <a:gd name="connsiteY5" fmla="*/ 3401494 h 6858000"/>
              <a:gd name="connsiteX6" fmla="*/ 1564729 w 5426587"/>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6587" h="6858000">
                <a:moveTo>
                  <a:pt x="1564729" y="0"/>
                </a:moveTo>
                <a:lnTo>
                  <a:pt x="5426587" y="0"/>
                </a:lnTo>
                <a:lnTo>
                  <a:pt x="5426587" y="6858000"/>
                </a:lnTo>
                <a:lnTo>
                  <a:pt x="1630382" y="6858000"/>
                </a:lnTo>
                <a:lnTo>
                  <a:pt x="1452075" y="6703104"/>
                </a:lnTo>
                <a:cubicBezTo>
                  <a:pt x="559652" y="5884685"/>
                  <a:pt x="3" y="4708482"/>
                  <a:pt x="3" y="3401494"/>
                </a:cubicBezTo>
                <a:cubicBezTo>
                  <a:pt x="-1327" y="2092974"/>
                  <a:pt x="570604" y="849676"/>
                  <a:pt x="1564729" y="0"/>
                </a:cubicBezTo>
                <a:close/>
              </a:path>
            </a:pathLst>
          </a:custGeom>
        </p:spPr>
        <p:txBody>
          <a:bodyPr wrap="square">
            <a:noAutofit/>
          </a:bodyPr>
          <a:lstStyle/>
          <a:p>
            <a:r>
              <a:rPr lang="en-US" dirty="0"/>
              <a:t>Click icon to add picture</a:t>
            </a:r>
          </a:p>
        </p:txBody>
      </p:sp>
      <p:sp>
        <p:nvSpPr>
          <p:cNvPr id="5" name="TextBox 4">
            <a:extLst>
              <a:ext uri="{FF2B5EF4-FFF2-40B4-BE49-F238E27FC236}">
                <a16:creationId xmlns:a16="http://schemas.microsoft.com/office/drawing/2014/main" id="{73C69B41-6962-9B49-8212-17DB9D7A552E}"/>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tx2">
                    <a:lumMod val="60000"/>
                    <a:lumOff val="40000"/>
                  </a:schemeClr>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tx2">
                  <a:lumMod val="60000"/>
                  <a:lumOff val="40000"/>
                </a:schemeClr>
              </a:solidFill>
              <a:latin typeface="Akzidenz-Grotesk Pro Ext" panose="02000504040000020003" pitchFamily="2" charset="0"/>
            </a:endParaRPr>
          </a:p>
        </p:txBody>
      </p:sp>
    </p:spTree>
    <p:extLst>
      <p:ext uri="{BB962C8B-B14F-4D97-AF65-F5344CB8AC3E}">
        <p14:creationId xmlns:p14="http://schemas.microsoft.com/office/powerpoint/2010/main" val="3324292140"/>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Slide_6_no_patter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A1E5EC7-8D90-5147-A208-42D651E6A279}"/>
              </a:ext>
            </a:extLst>
          </p:cNvPr>
          <p:cNvSpPr>
            <a:spLocks noGrp="1"/>
          </p:cNvSpPr>
          <p:nvPr>
            <p:ph type="ctrTitle" hasCustomPrompt="1"/>
          </p:nvPr>
        </p:nvSpPr>
        <p:spPr>
          <a:xfrm>
            <a:off x="441578" y="2822579"/>
            <a:ext cx="5889554" cy="1984549"/>
          </a:xfrm>
        </p:spPr>
        <p:txBody>
          <a:bodyPr anchor="t">
            <a:noAutofit/>
          </a:bodyPr>
          <a:lstStyle>
            <a:lvl1pPr algn="l">
              <a:lnSpc>
                <a:spcPts val="5300"/>
              </a:lnSpc>
              <a:defRPr sz="4400">
                <a:solidFill>
                  <a:schemeClr val="tx1"/>
                </a:solidFill>
                <a:latin typeface="Akzidenz-Grotesk Pro Bold Ext" panose="02000805060000020004" pitchFamily="2" charset="0"/>
              </a:defRPr>
            </a:lvl1pPr>
          </a:lstStyle>
          <a:p>
            <a:r>
              <a:rPr lang="en-US"/>
              <a:t>CLICK TO EDIT </a:t>
            </a:r>
            <a:br>
              <a:rPr lang="en-US"/>
            </a:br>
            <a:r>
              <a:rPr lang="en-US"/>
              <a:t>MASTER TITLE</a:t>
            </a:r>
          </a:p>
        </p:txBody>
      </p:sp>
      <p:sp>
        <p:nvSpPr>
          <p:cNvPr id="14" name="Picture Placeholder 13">
            <a:extLst>
              <a:ext uri="{FF2B5EF4-FFF2-40B4-BE49-F238E27FC236}">
                <a16:creationId xmlns:a16="http://schemas.microsoft.com/office/drawing/2014/main" id="{EB37E78F-8922-644B-A205-926B48599514}"/>
              </a:ext>
            </a:extLst>
          </p:cNvPr>
          <p:cNvSpPr>
            <a:spLocks noGrp="1"/>
          </p:cNvSpPr>
          <p:nvPr>
            <p:ph type="pic" sz="quarter" idx="10"/>
          </p:nvPr>
        </p:nvSpPr>
        <p:spPr>
          <a:xfrm>
            <a:off x="6765414" y="0"/>
            <a:ext cx="5426587" cy="6858000"/>
          </a:xfrm>
          <a:custGeom>
            <a:avLst/>
            <a:gdLst>
              <a:gd name="connsiteX0" fmla="*/ 1564729 w 5426587"/>
              <a:gd name="connsiteY0" fmla="*/ 0 h 6858000"/>
              <a:gd name="connsiteX1" fmla="*/ 5426587 w 5426587"/>
              <a:gd name="connsiteY1" fmla="*/ 0 h 6858000"/>
              <a:gd name="connsiteX2" fmla="*/ 5426587 w 5426587"/>
              <a:gd name="connsiteY2" fmla="*/ 6858000 h 6858000"/>
              <a:gd name="connsiteX3" fmla="*/ 1630382 w 5426587"/>
              <a:gd name="connsiteY3" fmla="*/ 6858000 h 6858000"/>
              <a:gd name="connsiteX4" fmla="*/ 1452075 w 5426587"/>
              <a:gd name="connsiteY4" fmla="*/ 6703104 h 6858000"/>
              <a:gd name="connsiteX5" fmla="*/ 3 w 5426587"/>
              <a:gd name="connsiteY5" fmla="*/ 3401494 h 6858000"/>
              <a:gd name="connsiteX6" fmla="*/ 1564729 w 5426587"/>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6587" h="6858000">
                <a:moveTo>
                  <a:pt x="1564729" y="0"/>
                </a:moveTo>
                <a:lnTo>
                  <a:pt x="5426587" y="0"/>
                </a:lnTo>
                <a:lnTo>
                  <a:pt x="5426587" y="6858000"/>
                </a:lnTo>
                <a:lnTo>
                  <a:pt x="1630382" y="6858000"/>
                </a:lnTo>
                <a:lnTo>
                  <a:pt x="1452075" y="6703104"/>
                </a:lnTo>
                <a:cubicBezTo>
                  <a:pt x="559652" y="5884685"/>
                  <a:pt x="3" y="4708482"/>
                  <a:pt x="3" y="3401494"/>
                </a:cubicBezTo>
                <a:cubicBezTo>
                  <a:pt x="-1327" y="2092974"/>
                  <a:pt x="570604" y="849676"/>
                  <a:pt x="1564729" y="0"/>
                </a:cubicBezTo>
                <a:close/>
              </a:path>
            </a:pathLst>
          </a:custGeom>
        </p:spPr>
        <p:txBody>
          <a:bodyPr wrap="square">
            <a:noAutofit/>
          </a:bodyPr>
          <a:lstStyle/>
          <a:p>
            <a:r>
              <a:rPr lang="en-US" dirty="0"/>
              <a:t>Click icon to add picture</a:t>
            </a:r>
          </a:p>
        </p:txBody>
      </p:sp>
      <p:sp>
        <p:nvSpPr>
          <p:cNvPr id="5" name="TextBox 4">
            <a:extLst>
              <a:ext uri="{FF2B5EF4-FFF2-40B4-BE49-F238E27FC236}">
                <a16:creationId xmlns:a16="http://schemas.microsoft.com/office/drawing/2014/main" id="{85EBF77E-F8F0-FE46-8C68-4F845565F8A0}"/>
              </a:ext>
            </a:extLst>
          </p:cNvPr>
          <p:cNvSpPr txBox="1"/>
          <p:nvPr userDrawn="1"/>
        </p:nvSpPr>
        <p:spPr>
          <a:xfrm>
            <a:off x="432869" y="6405672"/>
            <a:ext cx="4722663" cy="169277"/>
          </a:xfrm>
          <a:prstGeom prst="rect">
            <a:avLst/>
          </a:prstGeom>
          <a:noFill/>
        </p:spPr>
        <p:txBody>
          <a:bodyPr wrap="square" rtlCol="0" anchor="b">
            <a:spAutoFit/>
          </a:bodyPr>
          <a:lstStyle/>
          <a:p>
            <a:pPr algn="l"/>
            <a:r>
              <a:rPr lang="en-US" sz="500" b="0" i="0" u="none" strike="noStrike" kern="1200" dirty="0">
                <a:solidFill>
                  <a:schemeClr val="accent6"/>
                </a:solidFill>
                <a:effectLst/>
                <a:latin typeface="Akzidenz-Grotesk Pro Ext" panose="02000504040000020003" pitchFamily="2" charset="0"/>
                <a:ea typeface="+mn-ea"/>
                <a:cs typeface="+mn-cs"/>
              </a:rPr>
              <a:t>4-H IS THE YOUTH DEVELOPMENT ORGANIZATION OF OUR NATION’S COOPERATIVE EXTENSION SYSTEM AND USDA.</a:t>
            </a:r>
            <a:endParaRPr lang="en-US" sz="500" b="0" i="0" dirty="0">
              <a:solidFill>
                <a:schemeClr val="accent6"/>
              </a:solidFill>
              <a:latin typeface="Akzidenz-Grotesk Pro Ext" panose="02000504040000020003" pitchFamily="2" charset="0"/>
            </a:endParaRPr>
          </a:p>
        </p:txBody>
      </p:sp>
    </p:spTree>
    <p:extLst>
      <p:ext uri="{BB962C8B-B14F-4D97-AF65-F5344CB8AC3E}">
        <p14:creationId xmlns:p14="http://schemas.microsoft.com/office/powerpoint/2010/main" val="304030076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FF76C3-6031-4347-BE84-F47E4AD2A98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789D40-9AD4-D144-8D10-985B574E14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7DB90D-6A99-994D-9352-F55C83683D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0FA2A4A7-9CCA-9B41-9142-13D12C1BDC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NATIONAL 4-H COUNCIL</a:t>
            </a:r>
          </a:p>
        </p:txBody>
      </p:sp>
      <p:sp>
        <p:nvSpPr>
          <p:cNvPr id="6" name="Slide Number Placeholder 5">
            <a:extLst>
              <a:ext uri="{FF2B5EF4-FFF2-40B4-BE49-F238E27FC236}">
                <a16:creationId xmlns:a16="http://schemas.microsoft.com/office/drawing/2014/main" id="{A2150827-64A3-C649-A6C4-E3F5E99D5E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850640-8C2B-334E-A959-C1C1C7866A61}" type="slidenum">
              <a:rPr lang="en-US" smtClean="0"/>
              <a:t>‹#›</a:t>
            </a:fld>
            <a:endParaRPr lang="en-US" dirty="0"/>
          </a:p>
        </p:txBody>
      </p:sp>
    </p:spTree>
    <p:extLst>
      <p:ext uri="{BB962C8B-B14F-4D97-AF65-F5344CB8AC3E}">
        <p14:creationId xmlns:p14="http://schemas.microsoft.com/office/powerpoint/2010/main" val="2518923185"/>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3" r:id="rId4"/>
    <p:sldLayoutId id="2147483664" r:id="rId5"/>
    <p:sldLayoutId id="2147483665" r:id="rId6"/>
    <p:sldLayoutId id="2147483703" r:id="rId7"/>
    <p:sldLayoutId id="2147483666" r:id="rId8"/>
    <p:sldLayoutId id="2147483667" r:id="rId9"/>
    <p:sldLayoutId id="2147483668" r:id="rId10"/>
    <p:sldLayoutId id="2147483669" r:id="rId11"/>
    <p:sldLayoutId id="2147483671" r:id="rId12"/>
    <p:sldLayoutId id="2147483672" r:id="rId13"/>
    <p:sldLayoutId id="2147483688" r:id="rId14"/>
    <p:sldLayoutId id="2147483704" r:id="rId15"/>
    <p:sldLayoutId id="2147483705" r:id="rId16"/>
    <p:sldLayoutId id="2147483714" r:id="rId17"/>
    <p:sldLayoutId id="2147483715" r:id="rId18"/>
    <p:sldLayoutId id="2147483702" r:id="rId19"/>
    <p:sldLayoutId id="2147483700" r:id="rId20"/>
    <p:sldLayoutId id="2147483701" r:id="rId21"/>
    <p:sldLayoutId id="2147483678" r:id="rId22"/>
    <p:sldLayoutId id="2147483679" r:id="rId23"/>
    <p:sldLayoutId id="2147483677" r:id="rId24"/>
    <p:sldLayoutId id="2147483680" r:id="rId25"/>
    <p:sldLayoutId id="2147483681" r:id="rId26"/>
    <p:sldLayoutId id="2147483682" r:id="rId27"/>
    <p:sldLayoutId id="2147483683" r:id="rId28"/>
    <p:sldLayoutId id="2147483684" r:id="rId29"/>
    <p:sldLayoutId id="2147483685" r:id="rId30"/>
    <p:sldLayoutId id="2147483690" r:id="rId31"/>
    <p:sldLayoutId id="2147483673" r:id="rId32"/>
    <p:sldLayoutId id="2147483674" r:id="rId33"/>
    <p:sldLayoutId id="2147483716" r:id="rId34"/>
    <p:sldLayoutId id="2147483718" r:id="rId35"/>
    <p:sldLayoutId id="2147483719" r:id="rId36"/>
    <p:sldLayoutId id="2147483717" r:id="rId37"/>
    <p:sldLayoutId id="2147483675" r:id="rId38"/>
    <p:sldLayoutId id="2147483676" r:id="rId39"/>
    <p:sldLayoutId id="2147483686" r:id="rId40"/>
    <p:sldLayoutId id="2147483687" r:id="rId41"/>
    <p:sldLayoutId id="2147483670" r:id="rId42"/>
    <p:sldLayoutId id="2147483655" r:id="rId43"/>
    <p:sldLayoutId id="2147483689" r:id="rId44"/>
    <p:sldLayoutId id="2147483693" r:id="rId45"/>
    <p:sldLayoutId id="2147483694" r:id="rId46"/>
    <p:sldLayoutId id="2147483699" r:id="rId47"/>
    <p:sldLayoutId id="2147483691" r:id="rId48"/>
    <p:sldLayoutId id="2147483695" r:id="rId49"/>
    <p:sldLayoutId id="2147483697" r:id="rId50"/>
    <p:sldLayoutId id="2147483692" r:id="rId51"/>
    <p:sldLayoutId id="2147483696" r:id="rId52"/>
    <p:sldLayoutId id="2147483698" r:id="rId53"/>
    <p:sldLayoutId id="2147483713" r:id="rId54"/>
  </p:sldLayoutIdLst>
  <p:transition spd="slow">
    <p:wipe/>
  </p:transition>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12" Type="http://schemas.openxmlformats.org/officeDocument/2006/relationships/image" Target="../media/image5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sv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jpeg"/></Relationships>
</file>

<file path=ppt/slides/_rels/slide10.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81.jpeg"/><Relationship Id="rId5" Type="http://schemas.openxmlformats.org/officeDocument/2006/relationships/image" Target="../media/image80.png"/><Relationship Id="rId4" Type="http://schemas.openxmlformats.org/officeDocument/2006/relationships/image" Target="../media/image7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video" Target="https://www.youtube.com/embed/NWDM0oogHq8?feature=oembed" TargetMode="External"/><Relationship Id="rId4" Type="http://schemas.openxmlformats.org/officeDocument/2006/relationships/image" Target="../media/image7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 Id="rId9" Type="http://schemas.openxmlformats.org/officeDocument/2006/relationships/image" Target="../media/image88.emf"/></Relationships>
</file>

<file path=ppt/slides/_rels/slide1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8.xml"/><Relationship Id="rId1" Type="http://schemas.openxmlformats.org/officeDocument/2006/relationships/slideLayout" Target="../slideLayouts/slideLayout21.xml"/><Relationship Id="rId5" Type="http://schemas.openxmlformats.org/officeDocument/2006/relationships/image" Target="../media/image91.jpeg"/><Relationship Id="rId4" Type="http://schemas.openxmlformats.org/officeDocument/2006/relationships/image" Target="../media/image90.jpeg"/></Relationships>
</file>

<file path=ppt/slides/_rels/slide1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94.svg"/><Relationship Id="rId4" Type="http://schemas.openxmlformats.org/officeDocument/2006/relationships/image" Target="../media/image93.png"/></Relationships>
</file>

<file path=ppt/slides/_rels/slide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4.jpeg"/><Relationship Id="rId11" Type="http://schemas.openxmlformats.org/officeDocument/2006/relationships/image" Target="../media/image49.svg"/><Relationship Id="rId5" Type="http://schemas.openxmlformats.org/officeDocument/2006/relationships/image" Target="../media/image53.jpeg"/><Relationship Id="rId10" Type="http://schemas.openxmlformats.org/officeDocument/2006/relationships/image" Target="../media/image48.png"/><Relationship Id="rId4" Type="http://schemas.openxmlformats.org/officeDocument/2006/relationships/image" Target="../media/image52.jpeg"/><Relationship Id="rId9" Type="http://schemas.openxmlformats.org/officeDocument/2006/relationships/image" Target="../media/image57.jpeg"/></Relationships>
</file>

<file path=ppt/slides/_rels/slide20.xml.rels><?xml version="1.0" encoding="UTF-8" standalone="yes"?>
<Relationships xmlns="http://schemas.openxmlformats.org/package/2006/relationships"><Relationship Id="rId8" Type="http://schemas.openxmlformats.org/officeDocument/2006/relationships/image" Target="../media/image100.emf"/><Relationship Id="rId3" Type="http://schemas.openxmlformats.org/officeDocument/2006/relationships/image" Target="../media/image95.emf"/><Relationship Id="rId7" Type="http://schemas.openxmlformats.org/officeDocument/2006/relationships/image" Target="../media/image99.emf"/><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98.emf"/><Relationship Id="rId11" Type="http://schemas.openxmlformats.org/officeDocument/2006/relationships/image" Target="../media/image103.jpeg"/><Relationship Id="rId5" Type="http://schemas.openxmlformats.org/officeDocument/2006/relationships/image" Target="../media/image97.emf"/><Relationship Id="rId10" Type="http://schemas.openxmlformats.org/officeDocument/2006/relationships/image" Target="../media/image102.jpeg"/><Relationship Id="rId4" Type="http://schemas.openxmlformats.org/officeDocument/2006/relationships/image" Target="../media/image96.emf"/><Relationship Id="rId9" Type="http://schemas.openxmlformats.org/officeDocument/2006/relationships/image" Target="../media/image101.jpg"/></Relationships>
</file>

<file path=ppt/slides/_rels/slide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3.xml"/></Relationships>
</file>

<file path=ppt/slides/_rels/slide2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5.xml"/><Relationship Id="rId1" Type="http://schemas.openxmlformats.org/officeDocument/2006/relationships/slideLayout" Target="../slideLayouts/slideLayout21.xml"/><Relationship Id="rId5" Type="http://schemas.openxmlformats.org/officeDocument/2006/relationships/image" Target="../media/image109.png"/><Relationship Id="rId4" Type="http://schemas.openxmlformats.org/officeDocument/2006/relationships/image" Target="../media/image108.png"/></Relationships>
</file>

<file path=ppt/slides/_rels/slide27.xml.rels><?xml version="1.0" encoding="UTF-8" standalone="yes"?>
<Relationships xmlns="http://schemas.openxmlformats.org/package/2006/relationships"><Relationship Id="rId8" Type="http://schemas.openxmlformats.org/officeDocument/2006/relationships/image" Target="../media/image114.emf"/><Relationship Id="rId3" Type="http://schemas.openxmlformats.org/officeDocument/2006/relationships/image" Target="../media/image104.png"/><Relationship Id="rId7" Type="http://schemas.openxmlformats.org/officeDocument/2006/relationships/image" Target="../media/image113.emf"/><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112.emf"/><Relationship Id="rId11" Type="http://schemas.openxmlformats.org/officeDocument/2006/relationships/image" Target="../media/image117.png"/><Relationship Id="rId5" Type="http://schemas.openxmlformats.org/officeDocument/2006/relationships/image" Target="../media/image111.png"/><Relationship Id="rId10" Type="http://schemas.openxmlformats.org/officeDocument/2006/relationships/image" Target="../media/image116.emf"/><Relationship Id="rId4" Type="http://schemas.openxmlformats.org/officeDocument/2006/relationships/image" Target="../media/image110.emf"/><Relationship Id="rId9" Type="http://schemas.openxmlformats.org/officeDocument/2006/relationships/image" Target="../media/image115.emf"/></Relationships>
</file>

<file path=ppt/slides/_rels/slide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60.jpeg"/><Relationship Id="rId5" Type="http://schemas.openxmlformats.org/officeDocument/2006/relationships/image" Target="../media/image43.jpeg"/><Relationship Id="rId4" Type="http://schemas.openxmlformats.org/officeDocument/2006/relationships/image" Target="../media/image59.jpeg"/></Relationships>
</file>

<file path=ppt/slides/_rels/slide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32.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NWDM0oogHq8?feature=oembed" TargetMode="External"/><Relationship Id="rId4" Type="http://schemas.openxmlformats.org/officeDocument/2006/relationships/image" Target="../media/image70.jpeg"/></Relationships>
</file>

<file path=ppt/slides/_rels/slide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72.emf"/><Relationship Id="rId7" Type="http://schemas.openxmlformats.org/officeDocument/2006/relationships/image" Target="../media/image76.emf"/><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75.jpg"/><Relationship Id="rId5" Type="http://schemas.openxmlformats.org/officeDocument/2006/relationships/image" Target="../media/image74.jpeg"/><Relationship Id="rId4" Type="http://schemas.openxmlformats.org/officeDocument/2006/relationships/image" Target="../media/image7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BC29E-8035-5645-BC47-ECFBF32D574D}"/>
              </a:ext>
            </a:extLst>
          </p:cNvPr>
          <p:cNvSpPr>
            <a:spLocks noGrp="1"/>
          </p:cNvSpPr>
          <p:nvPr>
            <p:ph type="ctrTitle"/>
          </p:nvPr>
        </p:nvSpPr>
        <p:spPr>
          <a:xfrm>
            <a:off x="317845" y="2444348"/>
            <a:ext cx="5107319" cy="3341787"/>
          </a:xfrm>
        </p:spPr>
        <p:txBody>
          <a:bodyPr>
            <a:normAutofit fontScale="90000"/>
          </a:bodyPr>
          <a:lstStyle/>
          <a:p>
            <a:pPr algn="ctr"/>
            <a:r>
              <a:rPr lang="en-US" sz="3600" dirty="0"/>
              <a:t>Introduction to Positive Youth Development and the 4-H Thriving Model</a:t>
            </a:r>
            <a:br>
              <a:rPr lang="en-US" sz="3600" dirty="0"/>
            </a:br>
            <a:br>
              <a:rPr lang="en-US" dirty="0"/>
            </a:br>
            <a:r>
              <a:rPr lang="en-US" sz="2800" dirty="0">
                <a:solidFill>
                  <a:schemeClr val="tx2"/>
                </a:solidFill>
              </a:rPr>
              <a:t>Early Career </a:t>
            </a:r>
            <a:br>
              <a:rPr lang="en-US" sz="2800" dirty="0">
                <a:solidFill>
                  <a:schemeClr val="tx2"/>
                </a:solidFill>
              </a:rPr>
            </a:br>
            <a:r>
              <a:rPr lang="en-US" sz="2800" dirty="0">
                <a:solidFill>
                  <a:schemeClr val="tx2"/>
                </a:solidFill>
              </a:rPr>
              <a:t>4-H Professionals Academy</a:t>
            </a:r>
          </a:p>
        </p:txBody>
      </p:sp>
      <p:pic>
        <p:nvPicPr>
          <p:cNvPr id="32" name="Picture Placeholder 31" descr="A picture containing person, indoor, computer&#10;&#10;Description automatically generated">
            <a:extLst>
              <a:ext uri="{FF2B5EF4-FFF2-40B4-BE49-F238E27FC236}">
                <a16:creationId xmlns:a16="http://schemas.microsoft.com/office/drawing/2014/main" id="{4E4AAF7B-AB21-9A48-B6D1-22B1575F7A58}"/>
              </a:ext>
            </a:extLst>
          </p:cNvPr>
          <p:cNvPicPr>
            <a:picLocks noGrp="1" noChangeAspect="1"/>
          </p:cNvPicPr>
          <p:nvPr>
            <p:ph type="pic" sz="quarter" idx="14"/>
          </p:nvPr>
        </p:nvPicPr>
        <p:blipFill rotWithShape="1">
          <a:blip r:embed="rId3"/>
          <a:srcRect l="9445" t="3762" r="34872" b="12548"/>
          <a:stretch/>
        </p:blipFill>
        <p:spPr>
          <a:xfrm>
            <a:off x="10306837" y="3033607"/>
            <a:ext cx="797739" cy="1799652"/>
          </a:xfrm>
        </p:spPr>
      </p:pic>
      <p:pic>
        <p:nvPicPr>
          <p:cNvPr id="36" name="Picture Placeholder 35" descr="Two people holding a basket of vegetables&#10;&#10;Description automatically generated with medium confidence">
            <a:extLst>
              <a:ext uri="{FF2B5EF4-FFF2-40B4-BE49-F238E27FC236}">
                <a16:creationId xmlns:a16="http://schemas.microsoft.com/office/drawing/2014/main" id="{29ACCBE1-419C-B74F-AB5C-9775BD38B813}"/>
              </a:ext>
            </a:extLst>
          </p:cNvPr>
          <p:cNvPicPr>
            <a:picLocks noGrp="1" noChangeAspect="1"/>
          </p:cNvPicPr>
          <p:nvPr>
            <p:ph type="pic" sz="quarter" idx="11"/>
          </p:nvPr>
        </p:nvPicPr>
        <p:blipFill>
          <a:blip r:embed="rId4"/>
          <a:srcRect l="34045" r="34045"/>
          <a:stretch>
            <a:fillRect/>
          </a:stretch>
        </p:blipFill>
        <p:spPr/>
      </p:pic>
      <p:pic>
        <p:nvPicPr>
          <p:cNvPr id="40" name="Picture Placeholder 39" descr="A group of people running&#10;&#10;Description automatically generated with medium confidence">
            <a:extLst>
              <a:ext uri="{FF2B5EF4-FFF2-40B4-BE49-F238E27FC236}">
                <a16:creationId xmlns:a16="http://schemas.microsoft.com/office/drawing/2014/main" id="{E67E0937-D3E0-5945-BD67-6C29ACD0188C}"/>
              </a:ext>
            </a:extLst>
          </p:cNvPr>
          <p:cNvPicPr>
            <a:picLocks noGrp="1" noChangeAspect="1"/>
          </p:cNvPicPr>
          <p:nvPr>
            <p:ph type="pic" sz="quarter" idx="12"/>
          </p:nvPr>
        </p:nvPicPr>
        <p:blipFill rotWithShape="1">
          <a:blip r:embed="rId5"/>
          <a:srcRect t="1536" b="31930"/>
          <a:stretch/>
        </p:blipFill>
        <p:spPr>
          <a:xfrm>
            <a:off x="10306043" y="1084905"/>
            <a:ext cx="1799651" cy="797740"/>
          </a:xfrm>
        </p:spPr>
      </p:pic>
      <p:pic>
        <p:nvPicPr>
          <p:cNvPr id="44" name="Picture Placeholder 43" descr="A picture containing outdoor, water, person, day&#10;&#10;Description automatically generated">
            <a:extLst>
              <a:ext uri="{FF2B5EF4-FFF2-40B4-BE49-F238E27FC236}">
                <a16:creationId xmlns:a16="http://schemas.microsoft.com/office/drawing/2014/main" id="{FACEBF1A-FDBF-1E4B-8BF2-C5618DF5FD1E}"/>
              </a:ext>
            </a:extLst>
          </p:cNvPr>
          <p:cNvPicPr>
            <a:picLocks noGrp="1" noChangeAspect="1"/>
          </p:cNvPicPr>
          <p:nvPr>
            <p:ph type="pic" sz="quarter" idx="10"/>
          </p:nvPr>
        </p:nvPicPr>
        <p:blipFill rotWithShape="1">
          <a:blip r:embed="rId6"/>
          <a:srcRect t="1538" b="31804"/>
          <a:stretch/>
        </p:blipFill>
        <p:spPr>
          <a:xfrm>
            <a:off x="5418999" y="1084903"/>
            <a:ext cx="1799652" cy="797740"/>
          </a:xfrm>
        </p:spPr>
      </p:pic>
      <p:pic>
        <p:nvPicPr>
          <p:cNvPr id="48" name="Picture Placeholder 47" descr="A person holding a bow and arrow&#10;&#10;Description automatically generated with medium confidence">
            <a:extLst>
              <a:ext uri="{FF2B5EF4-FFF2-40B4-BE49-F238E27FC236}">
                <a16:creationId xmlns:a16="http://schemas.microsoft.com/office/drawing/2014/main" id="{5F991744-C7BB-194D-8F82-4586A6CBA439}"/>
              </a:ext>
            </a:extLst>
          </p:cNvPr>
          <p:cNvPicPr>
            <a:picLocks noGrp="1" noChangeAspect="1"/>
          </p:cNvPicPr>
          <p:nvPr>
            <p:ph type="pic" sz="quarter" idx="13"/>
          </p:nvPr>
        </p:nvPicPr>
        <p:blipFill rotWithShape="1">
          <a:blip r:embed="rId7"/>
          <a:srcRect t="21955" b="11445"/>
          <a:stretch/>
        </p:blipFill>
        <p:spPr>
          <a:xfrm>
            <a:off x="7355378" y="4027892"/>
            <a:ext cx="1799651" cy="797738"/>
          </a:xfrm>
        </p:spPr>
      </p:pic>
      <p:pic>
        <p:nvPicPr>
          <p:cNvPr id="52" name="Picture Placeholder 51" descr="A picture containing person, indoor&#10;&#10;Description automatically generated">
            <a:extLst>
              <a:ext uri="{FF2B5EF4-FFF2-40B4-BE49-F238E27FC236}">
                <a16:creationId xmlns:a16="http://schemas.microsoft.com/office/drawing/2014/main" id="{044F2DCB-DE23-5048-AA92-E34AA1C9B988}"/>
              </a:ext>
            </a:extLst>
          </p:cNvPr>
          <p:cNvPicPr>
            <a:picLocks noGrp="1" noChangeAspect="1"/>
          </p:cNvPicPr>
          <p:nvPr>
            <p:ph type="pic" sz="quarter" idx="16"/>
          </p:nvPr>
        </p:nvPicPr>
        <p:blipFill rotWithShape="1">
          <a:blip r:embed="rId8"/>
          <a:srcRect l="6492" t="21178" r="6946" b="21178"/>
          <a:stretch/>
        </p:blipFill>
        <p:spPr>
          <a:xfrm>
            <a:off x="5411315" y="4988396"/>
            <a:ext cx="1799652" cy="797739"/>
          </a:xfrm>
        </p:spPr>
      </p:pic>
      <p:pic>
        <p:nvPicPr>
          <p:cNvPr id="56" name="Picture Placeholder 55" descr="A person sitting next to a cow&#10;&#10;Description automatically generated with medium confidence">
            <a:extLst>
              <a:ext uri="{FF2B5EF4-FFF2-40B4-BE49-F238E27FC236}">
                <a16:creationId xmlns:a16="http://schemas.microsoft.com/office/drawing/2014/main" id="{623C19F2-6A83-6B4B-9E77-AECD354CB398}"/>
              </a:ext>
            </a:extLst>
          </p:cNvPr>
          <p:cNvPicPr>
            <a:picLocks noGrp="1" noChangeAspect="1"/>
          </p:cNvPicPr>
          <p:nvPr>
            <p:ph type="pic" sz="quarter" idx="15"/>
          </p:nvPr>
        </p:nvPicPr>
        <p:blipFill rotWithShape="1">
          <a:blip r:embed="rId9"/>
          <a:srcRect l="11765" t="960" b="40334"/>
          <a:stretch/>
        </p:blipFill>
        <p:spPr>
          <a:xfrm>
            <a:off x="10298362" y="4988397"/>
            <a:ext cx="1799652" cy="797739"/>
          </a:xfrm>
        </p:spPr>
      </p:pic>
      <p:pic>
        <p:nvPicPr>
          <p:cNvPr id="10" name="Graphic 9">
            <a:extLst>
              <a:ext uri="{FF2B5EF4-FFF2-40B4-BE49-F238E27FC236}">
                <a16:creationId xmlns:a16="http://schemas.microsoft.com/office/drawing/2014/main" id="{52B5DA45-8906-9F4E-B13F-F0866C95FB1B}"/>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93940" y="435175"/>
            <a:ext cx="1828800" cy="1828800"/>
          </a:xfrm>
          <a:prstGeom prst="rect">
            <a:avLst/>
          </a:prstGeom>
        </p:spPr>
      </p:pic>
      <p:pic>
        <p:nvPicPr>
          <p:cNvPr id="3" name="Picture 2">
            <a:extLst>
              <a:ext uri="{FF2B5EF4-FFF2-40B4-BE49-F238E27FC236}">
                <a16:creationId xmlns:a16="http://schemas.microsoft.com/office/drawing/2014/main" id="{1DB83566-71DF-7C04-9ECA-0D4F58166778}"/>
              </a:ext>
            </a:extLst>
          </p:cNvPr>
          <p:cNvPicPr>
            <a:picLocks noChangeAspect="1"/>
          </p:cNvPicPr>
          <p:nvPr/>
        </p:nvPicPr>
        <p:blipFill>
          <a:blip r:embed="rId12"/>
          <a:stretch>
            <a:fillRect/>
          </a:stretch>
        </p:blipFill>
        <p:spPr>
          <a:xfrm>
            <a:off x="2608193" y="580418"/>
            <a:ext cx="2440660" cy="1525641"/>
          </a:xfrm>
          <a:prstGeom prst="rect">
            <a:avLst/>
          </a:prstGeom>
        </p:spPr>
      </p:pic>
    </p:spTree>
    <p:extLst>
      <p:ext uri="{BB962C8B-B14F-4D97-AF65-F5344CB8AC3E}">
        <p14:creationId xmlns:p14="http://schemas.microsoft.com/office/powerpoint/2010/main" val="34994258"/>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E87B6A5F-AC9D-3ED5-05B2-8944C8EF6D7E}"/>
              </a:ext>
            </a:extLst>
          </p:cNvPr>
          <p:cNvSpPr>
            <a:spLocks noGrp="1"/>
          </p:cNvSpPr>
          <p:nvPr>
            <p:ph type="ctrTitle"/>
          </p:nvPr>
        </p:nvSpPr>
        <p:spPr>
          <a:xfrm>
            <a:off x="500212" y="496646"/>
            <a:ext cx="7448550" cy="1985963"/>
          </a:xfrm>
        </p:spPr>
        <p:txBody>
          <a:bodyPr>
            <a:normAutofit/>
          </a:bodyPr>
          <a:lstStyle/>
          <a:p>
            <a:r>
              <a:rPr lang="en-US" sz="4400" b="1" dirty="0">
                <a:solidFill>
                  <a:srgbClr val="3F505E"/>
                </a:solidFill>
              </a:rPr>
              <a:t>BELONGING</a:t>
            </a:r>
          </a:p>
        </p:txBody>
      </p:sp>
      <p:sp>
        <p:nvSpPr>
          <p:cNvPr id="4" name="Text Placeholder 5">
            <a:extLst>
              <a:ext uri="{FF2B5EF4-FFF2-40B4-BE49-F238E27FC236}">
                <a16:creationId xmlns:a16="http://schemas.microsoft.com/office/drawing/2014/main" id="{5A515C54-5C66-6F7A-1A85-8A00FF53DB48}"/>
              </a:ext>
            </a:extLst>
          </p:cNvPr>
          <p:cNvSpPr txBox="1">
            <a:spLocks/>
          </p:cNvSpPr>
          <p:nvPr/>
        </p:nvSpPr>
        <p:spPr>
          <a:xfrm>
            <a:off x="3555050" y="1504060"/>
            <a:ext cx="4845466" cy="4582431"/>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600" b="1" dirty="0">
                <a:solidFill>
                  <a:srgbClr val="3F505E"/>
                </a:solidFill>
              </a:rPr>
              <a:t>8 Critical Elements</a:t>
            </a:r>
          </a:p>
          <a:p>
            <a:pPr marL="457200" indent="-457200"/>
            <a:r>
              <a:rPr lang="en-US" dirty="0">
                <a:solidFill>
                  <a:srgbClr val="3F505E"/>
                </a:solidFill>
              </a:rPr>
              <a:t>Safety</a:t>
            </a:r>
          </a:p>
          <a:p>
            <a:pPr marL="457200" indent="-457200"/>
            <a:r>
              <a:rPr lang="en-US" dirty="0">
                <a:solidFill>
                  <a:srgbClr val="3F505E"/>
                </a:solidFill>
              </a:rPr>
              <a:t>Structure</a:t>
            </a:r>
          </a:p>
          <a:p>
            <a:pPr marL="457200" indent="-457200"/>
            <a:r>
              <a:rPr lang="en-US" dirty="0">
                <a:solidFill>
                  <a:srgbClr val="3F505E"/>
                </a:solidFill>
              </a:rPr>
              <a:t>Relationships</a:t>
            </a:r>
          </a:p>
          <a:p>
            <a:pPr marL="457200" indent="-457200"/>
            <a:r>
              <a:rPr lang="en-US" sz="3200" dirty="0">
                <a:solidFill>
                  <a:srgbClr val="3F505E"/>
                </a:solidFill>
              </a:rPr>
              <a:t>Belonging</a:t>
            </a:r>
          </a:p>
          <a:p>
            <a:pPr marL="457200" indent="-457200"/>
            <a:r>
              <a:rPr lang="en-US" dirty="0">
                <a:solidFill>
                  <a:srgbClr val="3F505E"/>
                </a:solidFill>
              </a:rPr>
              <a:t>Social norms</a:t>
            </a:r>
          </a:p>
          <a:p>
            <a:pPr marL="457200" indent="-457200"/>
            <a:r>
              <a:rPr lang="en-US" dirty="0">
                <a:solidFill>
                  <a:srgbClr val="3F505E"/>
                </a:solidFill>
              </a:rPr>
              <a:t>Efficacy &amp; mattering</a:t>
            </a:r>
          </a:p>
          <a:p>
            <a:pPr marL="457200" indent="-457200"/>
            <a:r>
              <a:rPr lang="en-US" dirty="0">
                <a:solidFill>
                  <a:srgbClr val="3F505E"/>
                </a:solidFill>
              </a:rPr>
              <a:t>Skill building</a:t>
            </a:r>
          </a:p>
          <a:p>
            <a:pPr marL="457200" indent="-457200"/>
            <a:r>
              <a:rPr lang="en-US" dirty="0">
                <a:solidFill>
                  <a:srgbClr val="3F505E"/>
                </a:solidFill>
              </a:rPr>
              <a:t>Community integration</a:t>
            </a:r>
          </a:p>
        </p:txBody>
      </p:sp>
      <p:pic>
        <p:nvPicPr>
          <p:cNvPr id="5" name="Picture 4">
            <a:extLst>
              <a:ext uri="{FF2B5EF4-FFF2-40B4-BE49-F238E27FC236}">
                <a16:creationId xmlns:a16="http://schemas.microsoft.com/office/drawing/2014/main" id="{D5AC84ED-2573-D988-C22C-E4C53EB29911}"/>
              </a:ext>
            </a:extLst>
          </p:cNvPr>
          <p:cNvPicPr>
            <a:picLocks noChangeAspect="1"/>
          </p:cNvPicPr>
          <p:nvPr/>
        </p:nvPicPr>
        <p:blipFill>
          <a:blip r:embed="rId3"/>
          <a:stretch>
            <a:fillRect/>
          </a:stretch>
        </p:blipFill>
        <p:spPr>
          <a:xfrm>
            <a:off x="500212" y="2692142"/>
            <a:ext cx="2949173" cy="2939536"/>
          </a:xfrm>
          <a:prstGeom prst="rect">
            <a:avLst/>
          </a:prstGeom>
        </p:spPr>
      </p:pic>
    </p:spTree>
    <p:extLst>
      <p:ext uri="{BB962C8B-B14F-4D97-AF65-F5344CB8AC3E}">
        <p14:creationId xmlns:p14="http://schemas.microsoft.com/office/powerpoint/2010/main" val="24755062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000"/>
                                        <p:tgtEl>
                                          <p:spTgt spid="4">
                                            <p:txEl>
                                              <p:pRg st="8" end="8"/>
                                            </p:txEl>
                                          </p:spTgt>
                                        </p:tgtEl>
                                      </p:cBhvr>
                                    </p:animEffect>
                                    <p:anim calcmode="lin" valueType="num">
                                      <p:cBhvr>
                                        <p:cTn id="6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58AAABA-2E98-75C2-85AD-7DC2032E1A50}"/>
              </a:ext>
            </a:extLst>
          </p:cNvPr>
          <p:cNvSpPr txBox="1"/>
          <p:nvPr/>
        </p:nvSpPr>
        <p:spPr>
          <a:xfrm>
            <a:off x="404037" y="754912"/>
            <a:ext cx="10579396" cy="830997"/>
          </a:xfrm>
          <a:prstGeom prst="rect">
            <a:avLst/>
          </a:prstGeom>
          <a:noFill/>
        </p:spPr>
        <p:txBody>
          <a:bodyPr wrap="square" rtlCol="0">
            <a:spAutoFit/>
          </a:bodyPr>
          <a:lstStyle/>
          <a:p>
            <a:pPr algn="ctr"/>
            <a:r>
              <a:rPr lang="en-US" sz="4800" dirty="0"/>
              <a:t>Essential Elements of 4-H</a:t>
            </a:r>
          </a:p>
        </p:txBody>
      </p:sp>
      <p:sp>
        <p:nvSpPr>
          <p:cNvPr id="5" name="Text Placeholder 4">
            <a:extLst>
              <a:ext uri="{FF2B5EF4-FFF2-40B4-BE49-F238E27FC236}">
                <a16:creationId xmlns:a16="http://schemas.microsoft.com/office/drawing/2014/main" id="{5BAE039A-5076-EDA3-1236-77447C74F385}"/>
              </a:ext>
            </a:extLst>
          </p:cNvPr>
          <p:cNvSpPr>
            <a:spLocks noGrp="1"/>
          </p:cNvSpPr>
          <p:nvPr>
            <p:ph type="body" sz="quarter" idx="10"/>
          </p:nvPr>
        </p:nvSpPr>
        <p:spPr>
          <a:xfrm>
            <a:off x="1643575" y="1794617"/>
            <a:ext cx="4315694" cy="1768979"/>
          </a:xfrm>
          <a:solidFill>
            <a:schemeClr val="tx2"/>
          </a:solidFill>
        </p:spPr>
        <p:txBody>
          <a:bodyPr/>
          <a:lstStyle/>
          <a:p>
            <a:r>
              <a:rPr lang="en-US" b="1" dirty="0">
                <a:solidFill>
                  <a:schemeClr val="bg1"/>
                </a:solidFill>
              </a:rPr>
              <a:t>BELONGING</a:t>
            </a:r>
          </a:p>
        </p:txBody>
      </p:sp>
      <p:sp>
        <p:nvSpPr>
          <p:cNvPr id="6" name="Text Placeholder 4">
            <a:extLst>
              <a:ext uri="{FF2B5EF4-FFF2-40B4-BE49-F238E27FC236}">
                <a16:creationId xmlns:a16="http://schemas.microsoft.com/office/drawing/2014/main" id="{1A064CF6-77FA-8874-C40B-5DFCBC238F4D}"/>
              </a:ext>
            </a:extLst>
          </p:cNvPr>
          <p:cNvSpPr txBox="1">
            <a:spLocks/>
          </p:cNvSpPr>
          <p:nvPr/>
        </p:nvSpPr>
        <p:spPr>
          <a:xfrm>
            <a:off x="6232732" y="1794617"/>
            <a:ext cx="4315692" cy="1768979"/>
          </a:xfrm>
          <a:prstGeom prst="rect">
            <a:avLst/>
          </a:prstGeom>
          <a:solidFill>
            <a:schemeClr val="accent5"/>
          </a:solidFill>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3300" b="0" i="0" kern="1200">
                <a:solidFill>
                  <a:schemeClr val="accent4"/>
                </a:solidFill>
                <a:latin typeface="Gilroy-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1"/>
                </a:solidFill>
              </a:rPr>
              <a:t>MASTERY</a:t>
            </a:r>
          </a:p>
        </p:txBody>
      </p:sp>
      <p:sp>
        <p:nvSpPr>
          <p:cNvPr id="7" name="Text Placeholder 4">
            <a:extLst>
              <a:ext uri="{FF2B5EF4-FFF2-40B4-BE49-F238E27FC236}">
                <a16:creationId xmlns:a16="http://schemas.microsoft.com/office/drawing/2014/main" id="{0FD50EDA-BF2F-8F81-891C-4D2DD0542453}"/>
              </a:ext>
            </a:extLst>
          </p:cNvPr>
          <p:cNvSpPr txBox="1">
            <a:spLocks/>
          </p:cNvSpPr>
          <p:nvPr/>
        </p:nvSpPr>
        <p:spPr>
          <a:xfrm>
            <a:off x="1643575" y="3700329"/>
            <a:ext cx="4315694" cy="1929925"/>
          </a:xfrm>
          <a:prstGeom prst="rect">
            <a:avLst/>
          </a:prstGeom>
          <a:solidFill>
            <a:schemeClr val="accent4"/>
          </a:solidFill>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3300" b="0" i="0" kern="1200">
                <a:solidFill>
                  <a:schemeClr val="accent4"/>
                </a:solidFill>
                <a:latin typeface="Gilroy-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1"/>
                </a:solidFill>
              </a:rPr>
              <a:t>INDEPENDENCE</a:t>
            </a:r>
          </a:p>
        </p:txBody>
      </p:sp>
      <p:sp>
        <p:nvSpPr>
          <p:cNvPr id="8" name="Text Placeholder 4">
            <a:extLst>
              <a:ext uri="{FF2B5EF4-FFF2-40B4-BE49-F238E27FC236}">
                <a16:creationId xmlns:a16="http://schemas.microsoft.com/office/drawing/2014/main" id="{22F23855-0FBD-873A-4571-3118CA2412B6}"/>
              </a:ext>
            </a:extLst>
          </p:cNvPr>
          <p:cNvSpPr txBox="1">
            <a:spLocks/>
          </p:cNvSpPr>
          <p:nvPr/>
        </p:nvSpPr>
        <p:spPr>
          <a:xfrm>
            <a:off x="6232732" y="3700329"/>
            <a:ext cx="4315693" cy="1861679"/>
          </a:xfrm>
          <a:prstGeom prst="rect">
            <a:avLst/>
          </a:prstGeom>
          <a:solidFill>
            <a:schemeClr val="accent1"/>
          </a:solidFill>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3300" b="0" i="0" kern="1200">
                <a:solidFill>
                  <a:schemeClr val="accent4"/>
                </a:solidFill>
                <a:latin typeface="Gilroy-Medium"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1"/>
                </a:solidFill>
              </a:rPr>
              <a:t>GENEROSITY</a:t>
            </a:r>
          </a:p>
        </p:txBody>
      </p:sp>
      <p:sp>
        <p:nvSpPr>
          <p:cNvPr id="2" name="TextBox 1">
            <a:extLst>
              <a:ext uri="{FF2B5EF4-FFF2-40B4-BE49-F238E27FC236}">
                <a16:creationId xmlns:a16="http://schemas.microsoft.com/office/drawing/2014/main" id="{B4D3CAD3-A0AF-0E9C-763A-142CF3535D4A}"/>
              </a:ext>
            </a:extLst>
          </p:cNvPr>
          <p:cNvSpPr txBox="1"/>
          <p:nvPr/>
        </p:nvSpPr>
        <p:spPr>
          <a:xfrm>
            <a:off x="1151467" y="5740915"/>
            <a:ext cx="9889066" cy="461665"/>
          </a:xfrm>
          <a:prstGeom prst="rect">
            <a:avLst/>
          </a:prstGeom>
          <a:noFill/>
        </p:spPr>
        <p:txBody>
          <a:bodyPr wrap="square" rtlCol="0">
            <a:spAutoFit/>
          </a:bodyPr>
          <a:lstStyle/>
          <a:p>
            <a:pPr algn="ctr"/>
            <a:r>
              <a:rPr lang="en-US" sz="2400" dirty="0"/>
              <a:t>The Essential Elements are reflected in the 8 indicators of program quality.</a:t>
            </a:r>
          </a:p>
        </p:txBody>
      </p:sp>
    </p:spTree>
    <p:extLst>
      <p:ext uri="{BB962C8B-B14F-4D97-AF65-F5344CB8AC3E}">
        <p14:creationId xmlns:p14="http://schemas.microsoft.com/office/powerpoint/2010/main" val="14881211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allAtOnce" animBg="1"/>
      <p:bldP spid="6" grpId="0" animBg="1"/>
      <p:bldP spid="7" grpId="0" animBg="1"/>
      <p:bldP spid="8"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519176FE-04E5-BAD2-6777-3A6C3F107D95}"/>
              </a:ext>
            </a:extLst>
          </p:cNvPr>
          <p:cNvPicPr>
            <a:picLocks noGrp="1" noChangeAspect="1"/>
          </p:cNvPicPr>
          <p:nvPr>
            <p:ph type="pic" sz="quarter" idx="18"/>
          </p:nvPr>
        </p:nvPicPr>
        <p:blipFill>
          <a:blip r:embed="rId3"/>
          <a:srcRect l="8425" r="8425"/>
          <a:stretch>
            <a:fillRect/>
          </a:stretch>
        </p:blipFill>
        <p:spPr>
          <a:xfrm>
            <a:off x="5912840" y="2085684"/>
            <a:ext cx="1932594" cy="19325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6" name="Picture Placeholder 25">
            <a:extLst>
              <a:ext uri="{FF2B5EF4-FFF2-40B4-BE49-F238E27FC236}">
                <a16:creationId xmlns:a16="http://schemas.microsoft.com/office/drawing/2014/main" id="{EC44DCA9-51D6-F00D-B079-C72D30B9DD04}"/>
              </a:ext>
            </a:extLst>
          </p:cNvPr>
          <p:cNvPicPr>
            <a:picLocks noGrp="1" noChangeAspect="1"/>
          </p:cNvPicPr>
          <p:nvPr>
            <p:ph type="pic" sz="quarter" idx="16"/>
          </p:nvPr>
        </p:nvPicPr>
        <p:blipFill>
          <a:blip r:embed="rId4"/>
          <a:srcRect l="8424" r="8424"/>
          <a:stretch>
            <a:fillRect/>
          </a:stretch>
        </p:blipFill>
        <p:spPr>
          <a:xfrm>
            <a:off x="3418019" y="2070343"/>
            <a:ext cx="1932593" cy="1932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Placeholder 13">
            <a:extLst>
              <a:ext uri="{FF2B5EF4-FFF2-40B4-BE49-F238E27FC236}">
                <a16:creationId xmlns:a16="http://schemas.microsoft.com/office/drawing/2014/main" id="{216D7FB8-A1B8-1266-A95A-327A84CE5948}"/>
              </a:ext>
            </a:extLst>
          </p:cNvPr>
          <p:cNvPicPr>
            <a:picLocks noGrp="1" noChangeAspect="1"/>
          </p:cNvPicPr>
          <p:nvPr>
            <p:ph type="pic" sz="quarter" idx="14"/>
          </p:nvPr>
        </p:nvPicPr>
        <p:blipFill>
          <a:blip r:embed="rId5"/>
          <a:srcRect l="8379" r="8379"/>
          <a:stretch>
            <a:fillRect/>
          </a:stretch>
        </p:blipFill>
        <p:spPr>
          <a:xfrm>
            <a:off x="826237" y="2085685"/>
            <a:ext cx="1932593" cy="1932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 Placeholder 3">
            <a:extLst>
              <a:ext uri="{FF2B5EF4-FFF2-40B4-BE49-F238E27FC236}">
                <a16:creationId xmlns:a16="http://schemas.microsoft.com/office/drawing/2014/main" id="{94A6BD4F-F970-7E49-B9F6-6FCE5DB64C9E}"/>
              </a:ext>
            </a:extLst>
          </p:cNvPr>
          <p:cNvSpPr>
            <a:spLocks noGrp="1"/>
          </p:cNvSpPr>
          <p:nvPr>
            <p:ph type="body" sz="quarter" idx="13"/>
          </p:nvPr>
        </p:nvSpPr>
        <p:spPr>
          <a:xfrm>
            <a:off x="527609" y="348030"/>
            <a:ext cx="4566463" cy="2061883"/>
          </a:xfrm>
        </p:spPr>
        <p:txBody>
          <a:bodyPr>
            <a:normAutofit/>
          </a:bodyPr>
          <a:lstStyle/>
          <a:p>
            <a:r>
              <a:rPr lang="en-US" sz="4400" dirty="0"/>
              <a:t>Developmental Relationships</a:t>
            </a:r>
          </a:p>
        </p:txBody>
      </p:sp>
      <p:sp>
        <p:nvSpPr>
          <p:cNvPr id="6" name="Text Placeholder 5">
            <a:extLst>
              <a:ext uri="{FF2B5EF4-FFF2-40B4-BE49-F238E27FC236}">
                <a16:creationId xmlns:a16="http://schemas.microsoft.com/office/drawing/2014/main" id="{D6677159-F670-2248-99D2-546DFD72F563}"/>
              </a:ext>
            </a:extLst>
          </p:cNvPr>
          <p:cNvSpPr>
            <a:spLocks noGrp="1"/>
          </p:cNvSpPr>
          <p:nvPr>
            <p:ph type="body" sz="quarter" idx="15"/>
          </p:nvPr>
        </p:nvSpPr>
        <p:spPr/>
        <p:txBody>
          <a:bodyPr/>
          <a:lstStyle/>
          <a:p>
            <a:pPr>
              <a:lnSpc>
                <a:spcPct val="100000"/>
              </a:lnSpc>
            </a:pPr>
            <a:r>
              <a:rPr lang="en-US" dirty="0"/>
              <a:t>Express Care</a:t>
            </a:r>
          </a:p>
        </p:txBody>
      </p:sp>
      <p:sp>
        <p:nvSpPr>
          <p:cNvPr id="8" name="Text Placeholder 7">
            <a:extLst>
              <a:ext uri="{FF2B5EF4-FFF2-40B4-BE49-F238E27FC236}">
                <a16:creationId xmlns:a16="http://schemas.microsoft.com/office/drawing/2014/main" id="{CD005F69-5401-8641-948B-1400C06D3CB5}"/>
              </a:ext>
            </a:extLst>
          </p:cNvPr>
          <p:cNvSpPr>
            <a:spLocks noGrp="1"/>
          </p:cNvSpPr>
          <p:nvPr>
            <p:ph type="body" sz="quarter" idx="17"/>
          </p:nvPr>
        </p:nvSpPr>
        <p:spPr/>
        <p:txBody>
          <a:bodyPr/>
          <a:lstStyle/>
          <a:p>
            <a:pPr>
              <a:lnSpc>
                <a:spcPct val="100000"/>
              </a:lnSpc>
            </a:pPr>
            <a:r>
              <a:rPr lang="en-US" dirty="0"/>
              <a:t>Challenge Growth</a:t>
            </a:r>
          </a:p>
        </p:txBody>
      </p:sp>
      <p:sp>
        <p:nvSpPr>
          <p:cNvPr id="10" name="Text Placeholder 9">
            <a:extLst>
              <a:ext uri="{FF2B5EF4-FFF2-40B4-BE49-F238E27FC236}">
                <a16:creationId xmlns:a16="http://schemas.microsoft.com/office/drawing/2014/main" id="{C4291323-0CC2-0448-A97B-01B5FA51CAFD}"/>
              </a:ext>
            </a:extLst>
          </p:cNvPr>
          <p:cNvSpPr>
            <a:spLocks noGrp="1"/>
          </p:cNvSpPr>
          <p:nvPr>
            <p:ph type="body" sz="quarter" idx="19"/>
          </p:nvPr>
        </p:nvSpPr>
        <p:spPr/>
        <p:txBody>
          <a:bodyPr/>
          <a:lstStyle/>
          <a:p>
            <a:pPr>
              <a:lnSpc>
                <a:spcPct val="100000"/>
              </a:lnSpc>
            </a:pPr>
            <a:r>
              <a:rPr lang="en-US" dirty="0"/>
              <a:t>Provide Support</a:t>
            </a:r>
          </a:p>
        </p:txBody>
      </p:sp>
      <p:sp>
        <p:nvSpPr>
          <p:cNvPr id="2" name="Text Placeholder 9">
            <a:extLst>
              <a:ext uri="{FF2B5EF4-FFF2-40B4-BE49-F238E27FC236}">
                <a16:creationId xmlns:a16="http://schemas.microsoft.com/office/drawing/2014/main" id="{394C7E7B-0766-AE68-209B-B0C3E9211F40}"/>
              </a:ext>
            </a:extLst>
          </p:cNvPr>
          <p:cNvSpPr txBox="1">
            <a:spLocks/>
          </p:cNvSpPr>
          <p:nvPr/>
        </p:nvSpPr>
        <p:spPr>
          <a:xfrm>
            <a:off x="1461637" y="4703885"/>
            <a:ext cx="2909888" cy="1135062"/>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2300" b="0" i="0" kern="1200">
                <a:solidFill>
                  <a:schemeClr val="tx1"/>
                </a:solidFill>
                <a:latin typeface="Gilroy"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Share Power</a:t>
            </a:r>
          </a:p>
        </p:txBody>
      </p:sp>
      <p:sp>
        <p:nvSpPr>
          <p:cNvPr id="5" name="Text Placeholder 9">
            <a:extLst>
              <a:ext uri="{FF2B5EF4-FFF2-40B4-BE49-F238E27FC236}">
                <a16:creationId xmlns:a16="http://schemas.microsoft.com/office/drawing/2014/main" id="{A30B03D0-5719-7F51-5DB7-D982D320DBDE}"/>
              </a:ext>
            </a:extLst>
          </p:cNvPr>
          <p:cNvSpPr txBox="1">
            <a:spLocks/>
          </p:cNvSpPr>
          <p:nvPr/>
        </p:nvSpPr>
        <p:spPr>
          <a:xfrm>
            <a:off x="4642893" y="4703885"/>
            <a:ext cx="2909888" cy="1135062"/>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2300" b="0" i="0" kern="1200">
                <a:solidFill>
                  <a:schemeClr val="tx1"/>
                </a:solidFill>
                <a:latin typeface="Gilroy"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Expanding Possibilities</a:t>
            </a:r>
          </a:p>
        </p:txBody>
      </p:sp>
      <p:pic>
        <p:nvPicPr>
          <p:cNvPr id="7" name="Picture 6">
            <a:extLst>
              <a:ext uri="{FF2B5EF4-FFF2-40B4-BE49-F238E27FC236}">
                <a16:creationId xmlns:a16="http://schemas.microsoft.com/office/drawing/2014/main" id="{EC894A80-1918-2D08-873A-57D5FFF0D369}"/>
              </a:ext>
            </a:extLst>
          </p:cNvPr>
          <p:cNvPicPr>
            <a:picLocks noChangeAspect="1"/>
          </p:cNvPicPr>
          <p:nvPr/>
        </p:nvPicPr>
        <p:blipFill>
          <a:blip r:embed="rId6"/>
          <a:stretch>
            <a:fillRect/>
          </a:stretch>
        </p:blipFill>
        <p:spPr>
          <a:xfrm>
            <a:off x="8371548" y="1734926"/>
            <a:ext cx="3548148" cy="4104021"/>
          </a:xfrm>
          <a:prstGeom prst="rect">
            <a:avLst/>
          </a:prstGeom>
        </p:spPr>
      </p:pic>
    </p:spTree>
    <p:extLst>
      <p:ext uri="{BB962C8B-B14F-4D97-AF65-F5344CB8AC3E}">
        <p14:creationId xmlns:p14="http://schemas.microsoft.com/office/powerpoint/2010/main" val="27523731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build="p"/>
      <p:bldP spid="10" grpId="0" build="p"/>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8AF0D4-098B-4579-8F87-A141063F3807}"/>
              </a:ext>
            </a:extLst>
          </p:cNvPr>
          <p:cNvSpPr>
            <a:spLocks noGrp="1"/>
          </p:cNvSpPr>
          <p:nvPr>
            <p:ph type="ctrTitle"/>
          </p:nvPr>
        </p:nvSpPr>
        <p:spPr>
          <a:xfrm>
            <a:off x="371218" y="181697"/>
            <a:ext cx="5159640" cy="3247303"/>
          </a:xfrm>
        </p:spPr>
        <p:txBody>
          <a:bodyPr/>
          <a:lstStyle/>
          <a:p>
            <a:r>
              <a:rPr lang="en-US" sz="6000" b="1" dirty="0"/>
              <a:t>Youth Engagement</a:t>
            </a:r>
          </a:p>
        </p:txBody>
      </p:sp>
      <p:sp>
        <p:nvSpPr>
          <p:cNvPr id="2" name="TextBox 1">
            <a:extLst>
              <a:ext uri="{FF2B5EF4-FFF2-40B4-BE49-F238E27FC236}">
                <a16:creationId xmlns:a16="http://schemas.microsoft.com/office/drawing/2014/main" id="{47198F44-A4EF-A548-81D9-ACE45CF964A1}"/>
              </a:ext>
            </a:extLst>
          </p:cNvPr>
          <p:cNvSpPr txBox="1"/>
          <p:nvPr/>
        </p:nvSpPr>
        <p:spPr>
          <a:xfrm>
            <a:off x="1766455" y="2618509"/>
            <a:ext cx="4709759" cy="1938992"/>
          </a:xfrm>
          <a:prstGeom prst="rect">
            <a:avLst/>
          </a:prstGeom>
          <a:noFill/>
        </p:spPr>
        <p:txBody>
          <a:bodyPr wrap="square" rtlCol="0">
            <a:spAutoFit/>
          </a:bodyPr>
          <a:lstStyle/>
          <a:p>
            <a:pPr marL="285750" indent="-285750">
              <a:buFont typeface="Arial" panose="020B0604020202020204" pitchFamily="34" charset="0"/>
              <a:buChar char="•"/>
            </a:pPr>
            <a:r>
              <a:rPr lang="en-US" sz="4000" dirty="0"/>
              <a:t>Duration</a:t>
            </a:r>
          </a:p>
          <a:p>
            <a:pPr marL="285750" indent="-285750">
              <a:buFont typeface="Arial" panose="020B0604020202020204" pitchFamily="34" charset="0"/>
              <a:buChar char="•"/>
            </a:pPr>
            <a:r>
              <a:rPr lang="en-US" sz="4000" dirty="0"/>
              <a:t>Intensity</a:t>
            </a:r>
          </a:p>
          <a:p>
            <a:pPr marL="285750" indent="-285750">
              <a:buFont typeface="Arial" panose="020B0604020202020204" pitchFamily="34" charset="0"/>
              <a:buChar char="•"/>
            </a:pPr>
            <a:r>
              <a:rPr lang="en-US" sz="4000" dirty="0"/>
              <a:t>Breadth</a:t>
            </a:r>
          </a:p>
        </p:txBody>
      </p:sp>
    </p:spTree>
    <p:extLst>
      <p:ext uri="{BB962C8B-B14F-4D97-AF65-F5344CB8AC3E}">
        <p14:creationId xmlns:p14="http://schemas.microsoft.com/office/powerpoint/2010/main" val="1901400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75F71C9-4F91-BDD5-E1BD-D6860472BA7B}"/>
              </a:ext>
            </a:extLst>
          </p:cNvPr>
          <p:cNvSpPr>
            <a:spLocks noGrp="1"/>
          </p:cNvSpPr>
          <p:nvPr>
            <p:ph type="body" sz="quarter" idx="10"/>
          </p:nvPr>
        </p:nvSpPr>
        <p:spPr>
          <a:xfrm>
            <a:off x="1350169" y="1180618"/>
            <a:ext cx="9491662" cy="4757194"/>
          </a:xfrm>
        </p:spPr>
        <p:txBody>
          <a:bodyPr>
            <a:normAutofit lnSpcReduction="10000"/>
          </a:bodyPr>
          <a:lstStyle/>
          <a:p>
            <a:pPr marR="0" lvl="0">
              <a:lnSpc>
                <a:spcPct val="107000"/>
              </a:lnSpc>
              <a:spcBef>
                <a:spcPts val="0"/>
              </a:spcBef>
              <a:spcAft>
                <a:spcPts val="0"/>
              </a:spcAft>
            </a:pPr>
            <a:r>
              <a:rPr lang="en-US" sz="3600" b="1" dirty="0">
                <a:effectLst/>
                <a:latin typeface="Times New Roman" panose="02020603050405020304" pitchFamily="18" charset="0"/>
                <a:ea typeface="Times New Roman" panose="02020603050405020304" pitchFamily="18" charset="0"/>
              </a:rPr>
              <a:t>What does it look like or feel like when youth have a sense of belonging?</a:t>
            </a:r>
            <a:endParaRPr lang="en-US" sz="3600" b="1" dirty="0">
              <a:effectLst/>
              <a:latin typeface="Calibri" panose="020F0502020204030204" pitchFamily="34" charset="0"/>
              <a:ea typeface="Calibri" panose="020F0502020204030204" pitchFamily="34" charset="0"/>
            </a:endParaRPr>
          </a:p>
          <a:p>
            <a:pPr marR="0" lvl="0">
              <a:lnSpc>
                <a:spcPct val="107000"/>
              </a:lnSpc>
              <a:spcBef>
                <a:spcPts val="0"/>
              </a:spcBef>
              <a:spcAft>
                <a:spcPts val="0"/>
              </a:spcAft>
            </a:pPr>
            <a:r>
              <a:rPr lang="en-US" sz="3600" b="1" dirty="0">
                <a:effectLst/>
                <a:latin typeface="Times New Roman" panose="02020603050405020304" pitchFamily="18" charset="0"/>
                <a:ea typeface="Times New Roman" panose="02020603050405020304" pitchFamily="18" charset="0"/>
              </a:rPr>
              <a:t> What do you see? </a:t>
            </a:r>
            <a:endParaRPr lang="en-US" sz="3600" b="1" dirty="0">
              <a:effectLst/>
              <a:latin typeface="Calibri" panose="020F0502020204030204" pitchFamily="34" charset="0"/>
              <a:ea typeface="Calibri" panose="020F0502020204030204" pitchFamily="34" charset="0"/>
            </a:endParaRPr>
          </a:p>
          <a:p>
            <a:pPr marR="0" lvl="0">
              <a:lnSpc>
                <a:spcPct val="107000"/>
              </a:lnSpc>
              <a:spcBef>
                <a:spcPts val="0"/>
              </a:spcBef>
              <a:spcAft>
                <a:spcPts val="0"/>
              </a:spcAft>
            </a:pPr>
            <a:r>
              <a:rPr lang="en-US" sz="3600" b="1" dirty="0">
                <a:effectLst/>
                <a:latin typeface="Times New Roman" panose="02020603050405020304" pitchFamily="18" charset="0"/>
                <a:ea typeface="Times New Roman" panose="02020603050405020304" pitchFamily="18" charset="0"/>
              </a:rPr>
              <a:t>Do you remember when you were a young person and felt like you belonged, what did that feel like? </a:t>
            </a:r>
            <a:endParaRPr lang="en-US" sz="3600" b="1" dirty="0">
              <a:effectLst/>
              <a:latin typeface="Calibri" panose="020F0502020204030204" pitchFamily="34" charset="0"/>
              <a:ea typeface="Calibri" panose="020F0502020204030204" pitchFamily="34" charset="0"/>
            </a:endParaRPr>
          </a:p>
          <a:p>
            <a:pPr marR="0" lvl="0">
              <a:lnSpc>
                <a:spcPct val="107000"/>
              </a:lnSpc>
              <a:spcBef>
                <a:spcPts val="0"/>
              </a:spcBef>
              <a:spcAft>
                <a:spcPts val="0"/>
              </a:spcAft>
            </a:pPr>
            <a:r>
              <a:rPr lang="en-US" sz="3600" b="1" dirty="0">
                <a:effectLst/>
                <a:latin typeface="Times New Roman" panose="02020603050405020304" pitchFamily="18" charset="0"/>
                <a:ea typeface="Times New Roman" panose="02020603050405020304" pitchFamily="18" charset="0"/>
              </a:rPr>
              <a:t> How can you establish that as an adult working with young people?  </a:t>
            </a:r>
            <a:endParaRPr lang="en-US" sz="3600" b="1"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24598755"/>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E816B4-85C6-FFE0-C5A4-43A6B4A87CA9}"/>
              </a:ext>
            </a:extLst>
          </p:cNvPr>
          <p:cNvSpPr>
            <a:spLocks noGrp="1"/>
          </p:cNvSpPr>
          <p:nvPr>
            <p:ph type="sldNum" sz="quarter" idx="12"/>
          </p:nvPr>
        </p:nvSpPr>
        <p:spPr/>
        <p:txBody>
          <a:bodyPr/>
          <a:lstStyle/>
          <a:p>
            <a:fld id="{D5850640-8C2B-334E-A959-C1C1C7866A61}" type="slidenum">
              <a:rPr lang="en-US" smtClean="0"/>
              <a:pPr/>
              <a:t>15</a:t>
            </a:fld>
            <a:endParaRPr lang="en-US" dirty="0"/>
          </a:p>
        </p:txBody>
      </p:sp>
      <p:sp>
        <p:nvSpPr>
          <p:cNvPr id="3" name="Footer Placeholder 2">
            <a:extLst>
              <a:ext uri="{FF2B5EF4-FFF2-40B4-BE49-F238E27FC236}">
                <a16:creationId xmlns:a16="http://schemas.microsoft.com/office/drawing/2014/main" id="{91285C49-30BF-E48E-9240-83CFDA48D187}"/>
              </a:ext>
            </a:extLst>
          </p:cNvPr>
          <p:cNvSpPr>
            <a:spLocks noGrp="1"/>
          </p:cNvSpPr>
          <p:nvPr>
            <p:ph type="ftr" sz="quarter" idx="11"/>
          </p:nvPr>
        </p:nvSpPr>
        <p:spPr/>
        <p:txBody>
          <a:bodyPr/>
          <a:lstStyle/>
          <a:p>
            <a:r>
              <a:rPr lang="en-US"/>
              <a:t>NATIONAL 4-H COUNCIL</a:t>
            </a:r>
            <a:endParaRPr lang="en-US" dirty="0"/>
          </a:p>
        </p:txBody>
      </p:sp>
      <p:pic>
        <p:nvPicPr>
          <p:cNvPr id="4" name="Online Media 3" title="Introduction to the 4-H Thriving Model (2023)">
            <a:hlinkClick r:id="" action="ppaction://media"/>
            <a:extLst>
              <a:ext uri="{FF2B5EF4-FFF2-40B4-BE49-F238E27FC236}">
                <a16:creationId xmlns:a16="http://schemas.microsoft.com/office/drawing/2014/main" id="{57ADC978-C514-D244-8C4D-569638F1BC27}"/>
              </a:ext>
            </a:extLst>
          </p:cNvPr>
          <p:cNvPicPr>
            <a:picLocks noRot="1" noChangeAspect="1"/>
          </p:cNvPicPr>
          <p:nvPr>
            <a:videoFile r:link="rId1"/>
          </p:nvPr>
        </p:nvPicPr>
        <p:blipFill>
          <a:blip r:embed="rId4"/>
          <a:stretch>
            <a:fillRect/>
          </a:stretch>
        </p:blipFill>
        <p:spPr>
          <a:xfrm>
            <a:off x="26973" y="-15240"/>
            <a:ext cx="12165027" cy="6873240"/>
          </a:xfrm>
          <a:prstGeom prst="rect">
            <a:avLst/>
          </a:prstGeom>
        </p:spPr>
      </p:pic>
    </p:spTree>
    <p:extLst>
      <p:ext uri="{BB962C8B-B14F-4D97-AF65-F5344CB8AC3E}">
        <p14:creationId xmlns:p14="http://schemas.microsoft.com/office/powerpoint/2010/main" val="29640892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F3B9C6A-9319-2E54-40CF-B48E3EFB4252}"/>
              </a:ext>
            </a:extLst>
          </p:cNvPr>
          <p:cNvSpPr>
            <a:spLocks noGrp="1"/>
          </p:cNvSpPr>
          <p:nvPr>
            <p:ph type="ctrTitle"/>
          </p:nvPr>
        </p:nvSpPr>
        <p:spPr>
          <a:xfrm>
            <a:off x="558800" y="636074"/>
            <a:ext cx="5159640" cy="1141927"/>
          </a:xfrm>
        </p:spPr>
        <p:txBody>
          <a:bodyPr/>
          <a:lstStyle/>
          <a:p>
            <a:r>
              <a:rPr lang="en-US" sz="6000" b="1" dirty="0"/>
              <a:t>Youth Thriving</a:t>
            </a:r>
          </a:p>
        </p:txBody>
      </p:sp>
      <p:sp>
        <p:nvSpPr>
          <p:cNvPr id="2" name="TextBox 1">
            <a:extLst>
              <a:ext uri="{FF2B5EF4-FFF2-40B4-BE49-F238E27FC236}">
                <a16:creationId xmlns:a16="http://schemas.microsoft.com/office/drawing/2014/main" id="{C2196337-D1A0-3FF4-8714-706B55A9736B}"/>
              </a:ext>
            </a:extLst>
          </p:cNvPr>
          <p:cNvSpPr txBox="1"/>
          <p:nvPr/>
        </p:nvSpPr>
        <p:spPr>
          <a:xfrm>
            <a:off x="558800" y="1964267"/>
            <a:ext cx="5159640" cy="2677656"/>
          </a:xfrm>
          <a:prstGeom prst="rect">
            <a:avLst/>
          </a:prstGeom>
          <a:noFill/>
        </p:spPr>
        <p:txBody>
          <a:bodyPr wrap="square" rtlCol="0">
            <a:spAutoFit/>
          </a:bodyPr>
          <a:lstStyle/>
          <a:p>
            <a:r>
              <a:rPr lang="en-US" sz="2400" dirty="0"/>
              <a:t>Thriving indicators are social, </a:t>
            </a:r>
            <a:r>
              <a:rPr lang="en-US" sz="2400" b="1" dirty="0"/>
              <a:t>emotional</a:t>
            </a:r>
            <a:r>
              <a:rPr lang="en-US" sz="2400" dirty="0"/>
              <a:t>, cognitive, behavioral and </a:t>
            </a:r>
            <a:r>
              <a:rPr lang="en-US" sz="2400" b="1" dirty="0"/>
              <a:t>learning</a:t>
            </a:r>
            <a:r>
              <a:rPr lang="en-US" sz="2400" dirty="0"/>
              <a:t> habits of the mind.  The </a:t>
            </a:r>
            <a:r>
              <a:rPr lang="en-US" sz="2400" b="1" dirty="0"/>
              <a:t>7</a:t>
            </a:r>
            <a:r>
              <a:rPr lang="en-US" sz="2400" dirty="0"/>
              <a:t> indicators represent PYD that is happening while youth are participating in 4-H programs.  Thriving is a </a:t>
            </a:r>
            <a:r>
              <a:rPr lang="en-US" sz="2400" b="1" dirty="0"/>
              <a:t>process</a:t>
            </a:r>
            <a:r>
              <a:rPr lang="en-US" sz="2400" dirty="0"/>
              <a:t> of development over time.</a:t>
            </a:r>
          </a:p>
        </p:txBody>
      </p:sp>
    </p:spTree>
    <p:extLst>
      <p:ext uri="{BB962C8B-B14F-4D97-AF65-F5344CB8AC3E}">
        <p14:creationId xmlns:p14="http://schemas.microsoft.com/office/powerpoint/2010/main" val="3185586454"/>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A8D6DBD-00B9-4AEF-A9C8-4B192D99C6DF}"/>
              </a:ext>
            </a:extLst>
          </p:cNvPr>
          <p:cNvSpPr>
            <a:spLocks noGrp="1"/>
          </p:cNvSpPr>
          <p:nvPr>
            <p:ph type="ftr" sz="quarter" idx="4294967295"/>
          </p:nvPr>
        </p:nvSpPr>
        <p:spPr>
          <a:xfrm>
            <a:off x="0" y="6318250"/>
            <a:ext cx="1998663" cy="365125"/>
          </a:xfrm>
        </p:spPr>
        <p:txBody>
          <a:bodyPr/>
          <a:lstStyle/>
          <a:p>
            <a:r>
              <a:rPr lang="en-US" dirty="0"/>
              <a:t>NATIONAL 4-H COUNCIL</a:t>
            </a:r>
          </a:p>
        </p:txBody>
      </p:sp>
      <p:sp>
        <p:nvSpPr>
          <p:cNvPr id="2" name="Slide Number Placeholder 1">
            <a:extLst>
              <a:ext uri="{FF2B5EF4-FFF2-40B4-BE49-F238E27FC236}">
                <a16:creationId xmlns:a16="http://schemas.microsoft.com/office/drawing/2014/main" id="{05289D5E-B9A5-444F-864D-996EA8CBEB74}"/>
              </a:ext>
            </a:extLst>
          </p:cNvPr>
          <p:cNvSpPr>
            <a:spLocks noGrp="1"/>
          </p:cNvSpPr>
          <p:nvPr>
            <p:ph type="sldNum" sz="quarter" idx="4294967295"/>
          </p:nvPr>
        </p:nvSpPr>
        <p:spPr>
          <a:xfrm>
            <a:off x="0" y="6305550"/>
            <a:ext cx="403225" cy="365125"/>
          </a:xfrm>
        </p:spPr>
        <p:txBody>
          <a:bodyPr/>
          <a:lstStyle/>
          <a:p>
            <a:fld id="{D5850640-8C2B-334E-A959-C1C1C7866A61}" type="slidenum">
              <a:rPr lang="en-US" smtClean="0"/>
              <a:pPr/>
              <a:t>17</a:t>
            </a:fld>
            <a:endParaRPr lang="en-US" dirty="0"/>
          </a:p>
        </p:txBody>
      </p:sp>
      <p:sp>
        <p:nvSpPr>
          <p:cNvPr id="4" name="Text Placeholder 3">
            <a:extLst>
              <a:ext uri="{FF2B5EF4-FFF2-40B4-BE49-F238E27FC236}">
                <a16:creationId xmlns:a16="http://schemas.microsoft.com/office/drawing/2014/main" id="{C275E81F-1863-4BAC-BB91-B5EC7457FC3D}"/>
              </a:ext>
            </a:extLst>
          </p:cNvPr>
          <p:cNvSpPr>
            <a:spLocks noGrp="1"/>
          </p:cNvSpPr>
          <p:nvPr>
            <p:ph type="body" sz="quarter" idx="4294967295"/>
          </p:nvPr>
        </p:nvSpPr>
        <p:spPr>
          <a:xfrm>
            <a:off x="6096001" y="244562"/>
            <a:ext cx="5745218" cy="1024934"/>
          </a:xfrm>
        </p:spPr>
        <p:txBody>
          <a:bodyPr>
            <a:normAutofit/>
          </a:bodyPr>
          <a:lstStyle/>
          <a:p>
            <a:pPr marL="0" indent="0" algn="ctr">
              <a:buNone/>
            </a:pPr>
            <a:r>
              <a:rPr lang="en-US" sz="4400" b="1" dirty="0">
                <a:solidFill>
                  <a:schemeClr val="bg1"/>
                </a:solidFill>
              </a:rPr>
              <a:t>7 Indicators of 4-H</a:t>
            </a:r>
          </a:p>
        </p:txBody>
      </p:sp>
      <p:sp>
        <p:nvSpPr>
          <p:cNvPr id="5" name="Text Placeholder 4">
            <a:extLst>
              <a:ext uri="{FF2B5EF4-FFF2-40B4-BE49-F238E27FC236}">
                <a16:creationId xmlns:a16="http://schemas.microsoft.com/office/drawing/2014/main" id="{66822888-3C13-49D0-9214-8D19AD540B69}"/>
              </a:ext>
            </a:extLst>
          </p:cNvPr>
          <p:cNvSpPr>
            <a:spLocks noGrp="1"/>
          </p:cNvSpPr>
          <p:nvPr>
            <p:ph type="body" sz="quarter" idx="4294967295"/>
          </p:nvPr>
        </p:nvSpPr>
        <p:spPr>
          <a:xfrm>
            <a:off x="6187155" y="991312"/>
            <a:ext cx="5460776" cy="4281443"/>
          </a:xfrm>
        </p:spPr>
        <p:txBody>
          <a:bodyPr>
            <a:normAutofit/>
          </a:bodyPr>
          <a:lstStyle/>
          <a:p>
            <a:pPr marL="457200" indent="-457200">
              <a:buFont typeface="+mj-lt"/>
              <a:buAutoNum type="arabicPeriod"/>
            </a:pPr>
            <a:r>
              <a:rPr lang="en-US" dirty="0">
                <a:solidFill>
                  <a:schemeClr val="bg1"/>
                </a:solidFill>
              </a:rPr>
              <a:t>Openness to Challenge and Discovery</a:t>
            </a:r>
          </a:p>
          <a:p>
            <a:pPr marL="457200" indent="-457200">
              <a:buFont typeface="+mj-lt"/>
              <a:buAutoNum type="arabicPeriod"/>
            </a:pPr>
            <a:r>
              <a:rPr lang="en-US" dirty="0">
                <a:solidFill>
                  <a:schemeClr val="bg1"/>
                </a:solidFill>
              </a:rPr>
              <a:t>Growth Mindset</a:t>
            </a:r>
          </a:p>
          <a:p>
            <a:pPr marL="457200" indent="-457200">
              <a:buFont typeface="+mj-lt"/>
              <a:buAutoNum type="arabicPeriod"/>
            </a:pPr>
            <a:r>
              <a:rPr lang="en-US" dirty="0">
                <a:solidFill>
                  <a:schemeClr val="bg1"/>
                </a:solidFill>
              </a:rPr>
              <a:t>Hopeful Purpose</a:t>
            </a:r>
          </a:p>
          <a:p>
            <a:pPr marL="457200" indent="-457200">
              <a:buFont typeface="+mj-lt"/>
              <a:buAutoNum type="arabicPeriod"/>
            </a:pPr>
            <a:r>
              <a:rPr lang="en-US" dirty="0">
                <a:solidFill>
                  <a:schemeClr val="bg1"/>
                </a:solidFill>
              </a:rPr>
              <a:t>Transcendent Awareness</a:t>
            </a:r>
          </a:p>
          <a:p>
            <a:pPr marL="457200" indent="-457200">
              <a:buFont typeface="+mj-lt"/>
              <a:buAutoNum type="arabicPeriod"/>
            </a:pPr>
            <a:r>
              <a:rPr lang="en-US" dirty="0">
                <a:solidFill>
                  <a:schemeClr val="bg1"/>
                </a:solidFill>
              </a:rPr>
              <a:t>Prosocial Orientation</a:t>
            </a:r>
          </a:p>
          <a:p>
            <a:pPr marL="457200" indent="-457200">
              <a:buFont typeface="+mj-lt"/>
              <a:buAutoNum type="arabicPeriod"/>
            </a:pPr>
            <a:r>
              <a:rPr lang="en-US" dirty="0">
                <a:solidFill>
                  <a:schemeClr val="bg1"/>
                </a:solidFill>
              </a:rPr>
              <a:t>Positive Emotionality</a:t>
            </a:r>
          </a:p>
          <a:p>
            <a:pPr marL="457200" indent="-457200">
              <a:buFont typeface="+mj-lt"/>
              <a:buAutoNum type="arabicPeriod"/>
            </a:pPr>
            <a:r>
              <a:rPr lang="en-US" dirty="0">
                <a:solidFill>
                  <a:schemeClr val="bg1"/>
                </a:solidFill>
              </a:rPr>
              <a:t>Goal Setting &amp; Management</a:t>
            </a:r>
          </a:p>
        </p:txBody>
      </p:sp>
      <p:pic>
        <p:nvPicPr>
          <p:cNvPr id="7" name="Picture 6">
            <a:extLst>
              <a:ext uri="{FF2B5EF4-FFF2-40B4-BE49-F238E27FC236}">
                <a16:creationId xmlns:a16="http://schemas.microsoft.com/office/drawing/2014/main" id="{A6F1C52F-BFC2-8F65-0750-09C17F35FF78}"/>
              </a:ext>
            </a:extLst>
          </p:cNvPr>
          <p:cNvPicPr>
            <a:picLocks noChangeAspect="1"/>
          </p:cNvPicPr>
          <p:nvPr/>
        </p:nvPicPr>
        <p:blipFill>
          <a:blip r:embed="rId3"/>
          <a:stretch>
            <a:fillRect/>
          </a:stretch>
        </p:blipFill>
        <p:spPr>
          <a:xfrm>
            <a:off x="4015868" y="270199"/>
            <a:ext cx="1514059" cy="1514059"/>
          </a:xfrm>
          <a:prstGeom prst="rect">
            <a:avLst/>
          </a:prstGeom>
        </p:spPr>
      </p:pic>
      <p:pic>
        <p:nvPicPr>
          <p:cNvPr id="10" name="Picture 9">
            <a:extLst>
              <a:ext uri="{FF2B5EF4-FFF2-40B4-BE49-F238E27FC236}">
                <a16:creationId xmlns:a16="http://schemas.microsoft.com/office/drawing/2014/main" id="{FDA00024-1E3F-451A-E80B-F15D4A1B2B8A}"/>
              </a:ext>
            </a:extLst>
          </p:cNvPr>
          <p:cNvPicPr>
            <a:picLocks noChangeAspect="1"/>
          </p:cNvPicPr>
          <p:nvPr/>
        </p:nvPicPr>
        <p:blipFill>
          <a:blip r:embed="rId4"/>
          <a:stretch>
            <a:fillRect/>
          </a:stretch>
        </p:blipFill>
        <p:spPr>
          <a:xfrm>
            <a:off x="2053899" y="244562"/>
            <a:ext cx="1514059" cy="1514059"/>
          </a:xfrm>
          <a:prstGeom prst="rect">
            <a:avLst/>
          </a:prstGeom>
        </p:spPr>
      </p:pic>
      <p:pic>
        <p:nvPicPr>
          <p:cNvPr id="11" name="Picture 10">
            <a:extLst>
              <a:ext uri="{FF2B5EF4-FFF2-40B4-BE49-F238E27FC236}">
                <a16:creationId xmlns:a16="http://schemas.microsoft.com/office/drawing/2014/main" id="{68AC7956-1053-8FDD-69B9-D7C923F0A574}"/>
              </a:ext>
            </a:extLst>
          </p:cNvPr>
          <p:cNvPicPr>
            <a:picLocks noChangeAspect="1"/>
          </p:cNvPicPr>
          <p:nvPr/>
        </p:nvPicPr>
        <p:blipFill>
          <a:blip r:embed="rId5"/>
          <a:stretch>
            <a:fillRect/>
          </a:stretch>
        </p:blipFill>
        <p:spPr>
          <a:xfrm>
            <a:off x="2058128" y="1941779"/>
            <a:ext cx="1514059" cy="1514059"/>
          </a:xfrm>
          <a:prstGeom prst="rect">
            <a:avLst/>
          </a:prstGeom>
        </p:spPr>
      </p:pic>
      <p:pic>
        <p:nvPicPr>
          <p:cNvPr id="12" name="Picture 11">
            <a:extLst>
              <a:ext uri="{FF2B5EF4-FFF2-40B4-BE49-F238E27FC236}">
                <a16:creationId xmlns:a16="http://schemas.microsoft.com/office/drawing/2014/main" id="{2AC70BDF-14BD-0540-3B98-51A24C2FBE22}"/>
              </a:ext>
            </a:extLst>
          </p:cNvPr>
          <p:cNvPicPr>
            <a:picLocks noChangeAspect="1"/>
          </p:cNvPicPr>
          <p:nvPr/>
        </p:nvPicPr>
        <p:blipFill>
          <a:blip r:embed="rId6"/>
          <a:stretch>
            <a:fillRect/>
          </a:stretch>
        </p:blipFill>
        <p:spPr>
          <a:xfrm>
            <a:off x="403225" y="3758696"/>
            <a:ext cx="1514059" cy="1514059"/>
          </a:xfrm>
          <a:prstGeom prst="rect">
            <a:avLst/>
          </a:prstGeom>
        </p:spPr>
      </p:pic>
      <p:pic>
        <p:nvPicPr>
          <p:cNvPr id="13" name="Picture 12">
            <a:extLst>
              <a:ext uri="{FF2B5EF4-FFF2-40B4-BE49-F238E27FC236}">
                <a16:creationId xmlns:a16="http://schemas.microsoft.com/office/drawing/2014/main" id="{16AEA061-5FDA-D44F-D74D-9B0F7DD43B85}"/>
              </a:ext>
            </a:extLst>
          </p:cNvPr>
          <p:cNvPicPr>
            <a:picLocks noChangeAspect="1"/>
          </p:cNvPicPr>
          <p:nvPr/>
        </p:nvPicPr>
        <p:blipFill>
          <a:blip r:embed="rId7"/>
          <a:stretch>
            <a:fillRect/>
          </a:stretch>
        </p:blipFill>
        <p:spPr>
          <a:xfrm>
            <a:off x="4064430" y="1954597"/>
            <a:ext cx="1514059" cy="1514059"/>
          </a:xfrm>
          <a:prstGeom prst="rect">
            <a:avLst/>
          </a:prstGeom>
        </p:spPr>
      </p:pic>
      <p:pic>
        <p:nvPicPr>
          <p:cNvPr id="14" name="Picture 13">
            <a:extLst>
              <a:ext uri="{FF2B5EF4-FFF2-40B4-BE49-F238E27FC236}">
                <a16:creationId xmlns:a16="http://schemas.microsoft.com/office/drawing/2014/main" id="{C7787C6D-E44D-0809-2AA4-C3D395C19451}"/>
              </a:ext>
            </a:extLst>
          </p:cNvPr>
          <p:cNvPicPr>
            <a:picLocks noChangeAspect="1"/>
          </p:cNvPicPr>
          <p:nvPr/>
        </p:nvPicPr>
        <p:blipFill>
          <a:blip r:embed="rId8"/>
          <a:stretch>
            <a:fillRect/>
          </a:stretch>
        </p:blipFill>
        <p:spPr>
          <a:xfrm>
            <a:off x="2119267" y="3638996"/>
            <a:ext cx="1514059" cy="1514059"/>
          </a:xfrm>
          <a:prstGeom prst="rect">
            <a:avLst/>
          </a:prstGeom>
        </p:spPr>
      </p:pic>
      <p:pic>
        <p:nvPicPr>
          <p:cNvPr id="15" name="Picture 14">
            <a:extLst>
              <a:ext uri="{FF2B5EF4-FFF2-40B4-BE49-F238E27FC236}">
                <a16:creationId xmlns:a16="http://schemas.microsoft.com/office/drawing/2014/main" id="{A6D39FE0-0BCE-53E3-BA09-CB3D9DA602BE}"/>
              </a:ext>
            </a:extLst>
          </p:cNvPr>
          <p:cNvPicPr>
            <a:picLocks noChangeAspect="1"/>
          </p:cNvPicPr>
          <p:nvPr/>
        </p:nvPicPr>
        <p:blipFill>
          <a:blip r:embed="rId9"/>
          <a:stretch>
            <a:fillRect/>
          </a:stretch>
        </p:blipFill>
        <p:spPr>
          <a:xfrm>
            <a:off x="4015869" y="3638995"/>
            <a:ext cx="1514059" cy="1514059"/>
          </a:xfrm>
          <a:prstGeom prst="rect">
            <a:avLst/>
          </a:prstGeom>
        </p:spPr>
      </p:pic>
    </p:spTree>
    <p:extLst>
      <p:ext uri="{BB962C8B-B14F-4D97-AF65-F5344CB8AC3E}">
        <p14:creationId xmlns:p14="http://schemas.microsoft.com/office/powerpoint/2010/main" val="18584735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Effect transition="in" filter="fade">
                                      <p:cBhvr>
                                        <p:cTn id="49" dur="1000"/>
                                        <p:tgtEl>
                                          <p:spTgt spid="5">
                                            <p:txEl>
                                              <p:pRg st="6" end="6"/>
                                            </p:txEl>
                                          </p:spTgt>
                                        </p:tgtEl>
                                      </p:cBhvr>
                                    </p:animEffect>
                                    <p:anim calcmode="lin" valueType="num">
                                      <p:cBhvr>
                                        <p:cTn id="50"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1B32B85-D4CE-0940-9339-A1BEEC9A6DCA}"/>
              </a:ext>
            </a:extLst>
          </p:cNvPr>
          <p:cNvSpPr>
            <a:spLocks noGrp="1"/>
          </p:cNvSpPr>
          <p:nvPr>
            <p:ph type="body" sz="quarter" idx="13"/>
          </p:nvPr>
        </p:nvSpPr>
        <p:spPr/>
        <p:txBody>
          <a:bodyPr/>
          <a:lstStyle/>
          <a:p>
            <a:r>
              <a:rPr lang="en-US" b="1" dirty="0"/>
              <a:t>The Black Box Dilemma</a:t>
            </a:r>
            <a:endParaRPr lang="en-US" dirty="0"/>
          </a:p>
        </p:txBody>
      </p:sp>
      <p:sp>
        <p:nvSpPr>
          <p:cNvPr id="5" name="Text Placeholder 4">
            <a:extLst>
              <a:ext uri="{FF2B5EF4-FFF2-40B4-BE49-F238E27FC236}">
                <a16:creationId xmlns:a16="http://schemas.microsoft.com/office/drawing/2014/main" id="{34AC0C8D-7756-4143-BCBC-1E174ACAFAB5}"/>
              </a:ext>
            </a:extLst>
          </p:cNvPr>
          <p:cNvSpPr>
            <a:spLocks noGrp="1"/>
          </p:cNvSpPr>
          <p:nvPr>
            <p:ph type="body" sz="quarter" idx="14"/>
          </p:nvPr>
        </p:nvSpPr>
        <p:spPr/>
        <p:txBody>
          <a:bodyPr>
            <a:normAutofit/>
          </a:bodyPr>
          <a:lstStyle/>
          <a:p>
            <a:pPr algn="ctr"/>
            <a:r>
              <a:rPr lang="en-US" sz="3200" dirty="0"/>
              <a:t>Youth participate in 4-H</a:t>
            </a:r>
          </a:p>
        </p:txBody>
      </p:sp>
      <p:sp>
        <p:nvSpPr>
          <p:cNvPr id="6" name="Text Placeholder 5">
            <a:extLst>
              <a:ext uri="{FF2B5EF4-FFF2-40B4-BE49-F238E27FC236}">
                <a16:creationId xmlns:a16="http://schemas.microsoft.com/office/drawing/2014/main" id="{78481F9A-21E2-D443-AF0F-9A03058A35E5}"/>
              </a:ext>
            </a:extLst>
          </p:cNvPr>
          <p:cNvSpPr>
            <a:spLocks noGrp="1"/>
          </p:cNvSpPr>
          <p:nvPr>
            <p:ph type="body" sz="quarter" idx="18"/>
          </p:nvPr>
        </p:nvSpPr>
        <p:spPr/>
        <p:txBody>
          <a:bodyPr>
            <a:normAutofit/>
          </a:bodyPr>
          <a:lstStyle/>
          <a:p>
            <a:pPr algn="ctr"/>
            <a:r>
              <a:rPr lang="en-US" sz="3200" dirty="0"/>
              <a:t>Time passes</a:t>
            </a:r>
          </a:p>
        </p:txBody>
      </p:sp>
      <p:sp>
        <p:nvSpPr>
          <p:cNvPr id="7" name="Text Placeholder 6">
            <a:extLst>
              <a:ext uri="{FF2B5EF4-FFF2-40B4-BE49-F238E27FC236}">
                <a16:creationId xmlns:a16="http://schemas.microsoft.com/office/drawing/2014/main" id="{B1F52B88-F193-1344-AB27-10C676AB3BF7}"/>
              </a:ext>
            </a:extLst>
          </p:cNvPr>
          <p:cNvSpPr>
            <a:spLocks noGrp="1"/>
          </p:cNvSpPr>
          <p:nvPr>
            <p:ph type="body" sz="quarter" idx="19"/>
          </p:nvPr>
        </p:nvSpPr>
        <p:spPr/>
        <p:txBody>
          <a:bodyPr>
            <a:normAutofit/>
          </a:bodyPr>
          <a:lstStyle/>
          <a:p>
            <a:pPr algn="ctr"/>
            <a:r>
              <a:rPr lang="en-US" sz="3200" dirty="0"/>
              <a:t>Youth demonstrate 4-H outcomes</a:t>
            </a:r>
          </a:p>
        </p:txBody>
      </p:sp>
      <p:pic>
        <p:nvPicPr>
          <p:cNvPr id="12" name="Picture Placeholder 11" descr="A person holding a bow and arrow&#10;&#10;Description automatically generated with medium confidence">
            <a:extLst>
              <a:ext uri="{FF2B5EF4-FFF2-40B4-BE49-F238E27FC236}">
                <a16:creationId xmlns:a16="http://schemas.microsoft.com/office/drawing/2014/main" id="{C29551D1-263B-EB48-A851-637C74ED4B43}"/>
              </a:ext>
            </a:extLst>
          </p:cNvPr>
          <p:cNvPicPr>
            <a:picLocks noGrp="1" noChangeAspect="1"/>
          </p:cNvPicPr>
          <p:nvPr>
            <p:ph type="pic" sz="quarter" idx="21"/>
          </p:nvPr>
        </p:nvPicPr>
        <p:blipFill rotWithShape="1">
          <a:blip r:embed="rId3" cstate="screen">
            <a:extLst>
              <a:ext uri="{28A0092B-C50C-407E-A947-70E740481C1C}">
                <a14:useLocalDpi xmlns:a14="http://schemas.microsoft.com/office/drawing/2010/main"/>
              </a:ext>
            </a:extLst>
          </a:blip>
          <a:srcRect/>
          <a:stretch/>
        </p:blipFill>
        <p:spPr>
          <a:xfrm>
            <a:off x="527607" y="1350692"/>
            <a:ext cx="3387751" cy="1806400"/>
          </a:xfrm>
        </p:spPr>
      </p:pic>
      <p:pic>
        <p:nvPicPr>
          <p:cNvPr id="14" name="Picture Placeholder 13" descr="A picture containing person, indoor&#10;&#10;Description automatically generated">
            <a:extLst>
              <a:ext uri="{FF2B5EF4-FFF2-40B4-BE49-F238E27FC236}">
                <a16:creationId xmlns:a16="http://schemas.microsoft.com/office/drawing/2014/main" id="{EA6CCB26-D4E1-EF46-AFCD-88469E02E76D}"/>
              </a:ext>
            </a:extLst>
          </p:cNvPr>
          <p:cNvPicPr>
            <a:picLocks noGrp="1" noChangeAspect="1"/>
          </p:cNvPicPr>
          <p:nvPr>
            <p:ph type="pic" sz="quarter" idx="22"/>
          </p:nvPr>
        </p:nvPicPr>
        <p:blipFill>
          <a:blip r:embed="rId4" cstate="screen">
            <a:extLst>
              <a:ext uri="{28A0092B-C50C-407E-A947-70E740481C1C}">
                <a14:useLocalDpi xmlns:a14="http://schemas.microsoft.com/office/drawing/2010/main"/>
              </a:ext>
            </a:extLst>
          </a:blip>
          <a:srcRect/>
          <a:stretch>
            <a:fillRect/>
          </a:stretch>
        </p:blipFill>
        <p:spPr/>
      </p:pic>
      <p:pic>
        <p:nvPicPr>
          <p:cNvPr id="16" name="Picture Placeholder 15" descr="A group of people posing for a photo&#10;&#10;Description automatically generated">
            <a:extLst>
              <a:ext uri="{FF2B5EF4-FFF2-40B4-BE49-F238E27FC236}">
                <a16:creationId xmlns:a16="http://schemas.microsoft.com/office/drawing/2014/main" id="{B42A53F3-B28F-1249-ADD6-262F2B73FB81}"/>
              </a:ext>
            </a:extLst>
          </p:cNvPr>
          <p:cNvPicPr>
            <a:picLocks noGrp="1" noChangeAspect="1"/>
          </p:cNvPicPr>
          <p:nvPr>
            <p:ph type="pic" sz="quarter" idx="23"/>
          </p:nvPr>
        </p:nvPicPr>
        <p:blipFill>
          <a:blip r:embed="rId5" cstate="screen">
            <a:extLst>
              <a:ext uri="{28A0092B-C50C-407E-A947-70E740481C1C}">
                <a14:useLocalDpi xmlns:a14="http://schemas.microsoft.com/office/drawing/2010/main"/>
              </a:ext>
            </a:extLst>
          </a:blip>
          <a:srcRect/>
          <a:stretch>
            <a:fillRect/>
          </a:stretch>
        </p:blipFill>
        <p:spPr/>
      </p:pic>
      <p:sp>
        <p:nvSpPr>
          <p:cNvPr id="2" name="TextBox 1">
            <a:extLst>
              <a:ext uri="{FF2B5EF4-FFF2-40B4-BE49-F238E27FC236}">
                <a16:creationId xmlns:a16="http://schemas.microsoft.com/office/drawing/2014/main" id="{8F05137B-5E0D-1B0F-3E14-0CED57CD146D}"/>
              </a:ext>
            </a:extLst>
          </p:cNvPr>
          <p:cNvSpPr txBox="1"/>
          <p:nvPr/>
        </p:nvSpPr>
        <p:spPr>
          <a:xfrm>
            <a:off x="237067" y="4775200"/>
            <a:ext cx="11367102" cy="1569660"/>
          </a:xfrm>
          <a:prstGeom prst="rect">
            <a:avLst/>
          </a:prstGeom>
          <a:noFill/>
        </p:spPr>
        <p:txBody>
          <a:bodyPr wrap="square" rtlCol="0">
            <a:spAutoFit/>
          </a:bodyPr>
          <a:lstStyle/>
          <a:p>
            <a:pPr algn="ctr"/>
            <a:r>
              <a:rPr lang="en-US" sz="2400" dirty="0"/>
              <a:t>The 4-H Thriving Model helps us understand the </a:t>
            </a:r>
            <a:r>
              <a:rPr lang="en-US" sz="2400" b="1" dirty="0"/>
              <a:t>process</a:t>
            </a:r>
            <a:r>
              <a:rPr lang="en-US" sz="2400" dirty="0"/>
              <a:t> of youth development.</a:t>
            </a:r>
          </a:p>
          <a:p>
            <a:pPr algn="ctr"/>
            <a:r>
              <a:rPr lang="en-US" sz="2400" b="1" dirty="0"/>
              <a:t>Time</a:t>
            </a:r>
            <a:r>
              <a:rPr lang="en-US" sz="2400" dirty="0"/>
              <a:t> is passing inside the black box. We have the </a:t>
            </a:r>
            <a:r>
              <a:rPr lang="en-US" sz="2400" b="1" dirty="0"/>
              <a:t>input</a:t>
            </a:r>
            <a:r>
              <a:rPr lang="en-US" sz="2400" dirty="0"/>
              <a:t> and the outcome, we struggle to know what happened in the middle. </a:t>
            </a:r>
          </a:p>
          <a:p>
            <a:pPr algn="ctr"/>
            <a:r>
              <a:rPr lang="en-US" sz="2400" b="1" dirty="0"/>
              <a:t>The 4-H Thriving Model </a:t>
            </a:r>
            <a:r>
              <a:rPr lang="en-US" sz="2400" dirty="0"/>
              <a:t>explains what is happening in the black box.</a:t>
            </a:r>
          </a:p>
        </p:txBody>
      </p:sp>
    </p:spTree>
    <p:extLst>
      <p:ext uri="{BB962C8B-B14F-4D97-AF65-F5344CB8AC3E}">
        <p14:creationId xmlns:p14="http://schemas.microsoft.com/office/powerpoint/2010/main" val="14897099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D20E7-1F52-F147-B5D6-5C63B67E47C8}"/>
              </a:ext>
            </a:extLst>
          </p:cNvPr>
          <p:cNvSpPr>
            <a:spLocks noGrp="1"/>
          </p:cNvSpPr>
          <p:nvPr>
            <p:ph type="ctrTitle"/>
          </p:nvPr>
        </p:nvSpPr>
        <p:spPr>
          <a:xfrm>
            <a:off x="3182535" y="448173"/>
            <a:ext cx="3300348" cy="1984549"/>
          </a:xfrm>
        </p:spPr>
        <p:txBody>
          <a:bodyPr/>
          <a:lstStyle/>
          <a:p>
            <a:r>
              <a:rPr lang="en-US" sz="5400" dirty="0">
                <a:solidFill>
                  <a:schemeClr val="bg1"/>
                </a:solidFill>
              </a:rPr>
              <a:t>Inside the black box</a:t>
            </a:r>
            <a:endParaRPr lang="en-US" sz="5400" dirty="0"/>
          </a:p>
        </p:txBody>
      </p:sp>
      <p:pic>
        <p:nvPicPr>
          <p:cNvPr id="9" name="Picture Placeholder 8" descr="A person painting a wall&#10;&#10;Description automatically generated with medium confidence">
            <a:extLst>
              <a:ext uri="{FF2B5EF4-FFF2-40B4-BE49-F238E27FC236}">
                <a16:creationId xmlns:a16="http://schemas.microsoft.com/office/drawing/2014/main" id="{3AA48336-9376-049F-8859-A945E352D97E}"/>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7738532" y="560183"/>
            <a:ext cx="3991491" cy="5326330"/>
          </a:xfrm>
        </p:spPr>
      </p:pic>
      <p:pic>
        <p:nvPicPr>
          <p:cNvPr id="4" name="Graphic 3">
            <a:extLst>
              <a:ext uri="{FF2B5EF4-FFF2-40B4-BE49-F238E27FC236}">
                <a16:creationId xmlns:a16="http://schemas.microsoft.com/office/drawing/2014/main" id="{AACD43C3-91C6-B01E-94C5-455CA9D918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24465" y="448173"/>
            <a:ext cx="2506319" cy="1566449"/>
          </a:xfrm>
          <a:prstGeom prst="rect">
            <a:avLst/>
          </a:prstGeom>
        </p:spPr>
      </p:pic>
      <p:sp>
        <p:nvSpPr>
          <p:cNvPr id="3" name="TextBox 2">
            <a:extLst>
              <a:ext uri="{FF2B5EF4-FFF2-40B4-BE49-F238E27FC236}">
                <a16:creationId xmlns:a16="http://schemas.microsoft.com/office/drawing/2014/main" id="{70D582D0-2829-77A7-BB3E-78017B438F48}"/>
              </a:ext>
            </a:extLst>
          </p:cNvPr>
          <p:cNvSpPr txBox="1"/>
          <p:nvPr/>
        </p:nvSpPr>
        <p:spPr>
          <a:xfrm>
            <a:off x="461976" y="2432722"/>
            <a:ext cx="7276556" cy="4278094"/>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chemeClr val="bg1"/>
                </a:solidFill>
              </a:rPr>
              <a:t>Thriving</a:t>
            </a:r>
            <a:r>
              <a:rPr lang="en-US" sz="2400" dirty="0">
                <a:solidFill>
                  <a:schemeClr val="bg1"/>
                </a:solidFill>
              </a:rPr>
              <a:t> is the process of PYD in 4-H programs.</a:t>
            </a:r>
          </a:p>
          <a:p>
            <a:pPr marL="285750" indent="-285750">
              <a:buFont typeface="Arial" panose="020B0604020202020204" pitchFamily="34" charset="0"/>
              <a:buChar char="•"/>
            </a:pPr>
            <a:r>
              <a:rPr lang="en-US" sz="2400" b="1" dirty="0">
                <a:solidFill>
                  <a:schemeClr val="bg1"/>
                </a:solidFill>
              </a:rPr>
              <a:t>Thriving</a:t>
            </a:r>
            <a:r>
              <a:rPr lang="en-US" sz="2400" dirty="0">
                <a:solidFill>
                  <a:schemeClr val="bg1"/>
                </a:solidFill>
              </a:rPr>
              <a:t> mediates the relationship between developmental context and developmental outcomes.</a:t>
            </a:r>
          </a:p>
          <a:p>
            <a:pPr marL="285750" indent="-285750">
              <a:buFont typeface="Arial" panose="020B0604020202020204" pitchFamily="34" charset="0"/>
              <a:buChar char="•"/>
            </a:pPr>
            <a:r>
              <a:rPr lang="en-US" sz="2400" dirty="0">
                <a:solidFill>
                  <a:schemeClr val="bg1"/>
                </a:solidFill>
              </a:rPr>
              <a:t>Thriving is the </a:t>
            </a:r>
            <a:r>
              <a:rPr lang="en-US" sz="2400" b="1" dirty="0">
                <a:solidFill>
                  <a:schemeClr val="bg1"/>
                </a:solidFill>
              </a:rPr>
              <a:t>process</a:t>
            </a:r>
            <a:r>
              <a:rPr lang="en-US" sz="2400" dirty="0">
                <a:solidFill>
                  <a:schemeClr val="bg1"/>
                </a:solidFill>
              </a:rPr>
              <a:t> inside that black box.</a:t>
            </a:r>
          </a:p>
          <a:p>
            <a:pPr marL="285750" indent="-285750">
              <a:buFont typeface="Arial" panose="020B0604020202020204" pitchFamily="34" charset="0"/>
              <a:buChar char="•"/>
            </a:pPr>
            <a:r>
              <a:rPr lang="en-US" sz="2400" dirty="0">
                <a:solidFill>
                  <a:schemeClr val="bg1"/>
                </a:solidFill>
              </a:rPr>
              <a:t>The better we do our </a:t>
            </a:r>
            <a:r>
              <a:rPr lang="en-US" sz="2400" b="1" dirty="0">
                <a:solidFill>
                  <a:schemeClr val="bg1"/>
                </a:solidFill>
              </a:rPr>
              <a:t>developmental</a:t>
            </a:r>
            <a:r>
              <a:rPr lang="en-US" sz="2400" dirty="0">
                <a:solidFill>
                  <a:schemeClr val="bg1"/>
                </a:solidFill>
              </a:rPr>
              <a:t> settings, and the more we promote youth </a:t>
            </a:r>
            <a:r>
              <a:rPr lang="en-US" sz="2400" b="1" dirty="0">
                <a:solidFill>
                  <a:schemeClr val="bg1"/>
                </a:solidFill>
              </a:rPr>
              <a:t>thriving</a:t>
            </a:r>
            <a:r>
              <a:rPr lang="en-US" sz="2400" dirty="0">
                <a:solidFill>
                  <a:schemeClr val="bg1"/>
                </a:solidFill>
              </a:rPr>
              <a:t>, the stronger the </a:t>
            </a:r>
            <a:r>
              <a:rPr lang="en-US" sz="2400" b="1" dirty="0">
                <a:solidFill>
                  <a:schemeClr val="bg1"/>
                </a:solidFill>
              </a:rPr>
              <a:t>long-term</a:t>
            </a:r>
            <a:r>
              <a:rPr lang="en-US" sz="2400" dirty="0">
                <a:solidFill>
                  <a:schemeClr val="bg1"/>
                </a:solidFill>
              </a:rPr>
              <a:t> outcomes will be.</a:t>
            </a:r>
          </a:p>
          <a:p>
            <a:pPr marL="285750" indent="-285750">
              <a:buFont typeface="Arial" panose="020B0604020202020204" pitchFamily="34" charset="0"/>
              <a:buChar char="•"/>
            </a:pPr>
            <a:r>
              <a:rPr lang="en-US" sz="2400" dirty="0">
                <a:solidFill>
                  <a:schemeClr val="bg1"/>
                </a:solidFill>
              </a:rPr>
              <a:t>Going further inside the black box, youth </a:t>
            </a:r>
            <a:r>
              <a:rPr lang="en-US" sz="2400" b="1" dirty="0">
                <a:solidFill>
                  <a:schemeClr val="bg1"/>
                </a:solidFill>
              </a:rPr>
              <a:t>engagement</a:t>
            </a:r>
            <a:r>
              <a:rPr lang="en-US" sz="2400" dirty="0">
                <a:solidFill>
                  <a:schemeClr val="bg1"/>
                </a:solidFill>
              </a:rPr>
              <a:t> moderates the relationship between the context and youth thriving.</a:t>
            </a:r>
            <a:r>
              <a:rPr lang="en-US" sz="2400" b="1" dirty="0">
                <a:solidFill>
                  <a:schemeClr val="bg1"/>
                </a:solidFill>
              </a:rPr>
              <a:t> developmental</a:t>
            </a:r>
            <a:endParaRPr lang="en-US" sz="2400" dirty="0">
              <a:solidFill>
                <a:schemeClr val="bg1"/>
              </a:solidFill>
            </a:endParaRPr>
          </a:p>
          <a:p>
            <a:pPr marL="285750" indent="-285750">
              <a:buFont typeface="Arial" panose="020B0604020202020204" pitchFamily="34" charset="0"/>
              <a:buChar char="•"/>
            </a:pPr>
            <a:endParaRPr lang="en-US" sz="3200" dirty="0">
              <a:solidFill>
                <a:schemeClr val="bg1"/>
              </a:solidFill>
            </a:endParaRPr>
          </a:p>
        </p:txBody>
      </p:sp>
    </p:spTree>
    <p:extLst>
      <p:ext uri="{BB962C8B-B14F-4D97-AF65-F5344CB8AC3E}">
        <p14:creationId xmlns:p14="http://schemas.microsoft.com/office/powerpoint/2010/main" val="24630259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47CE9-5160-804E-BC12-C6266F73E270}"/>
              </a:ext>
            </a:extLst>
          </p:cNvPr>
          <p:cNvSpPr>
            <a:spLocks noGrp="1"/>
          </p:cNvSpPr>
          <p:nvPr>
            <p:ph type="ctrTitle"/>
          </p:nvPr>
        </p:nvSpPr>
        <p:spPr>
          <a:xfrm>
            <a:off x="228599" y="2161309"/>
            <a:ext cx="5548745" cy="3865418"/>
          </a:xfrm>
        </p:spPr>
        <p:txBody>
          <a:bodyPr>
            <a:normAutofit fontScale="90000"/>
          </a:bodyPr>
          <a:lstStyle/>
          <a:p>
            <a:pPr algn="ctr"/>
            <a:r>
              <a:rPr lang="en-US" b="1" dirty="0"/>
              <a:t>Welcome</a:t>
            </a:r>
            <a:br>
              <a:rPr lang="en-US" b="1" dirty="0"/>
            </a:br>
            <a:br>
              <a:rPr lang="en-US" b="1" dirty="0"/>
            </a:br>
            <a:r>
              <a:rPr lang="en-US" b="1" dirty="0"/>
              <a:t>Karen Deighan</a:t>
            </a:r>
            <a:br>
              <a:rPr lang="en-US" b="1" dirty="0"/>
            </a:br>
            <a:r>
              <a:rPr lang="en-US" b="1" dirty="0"/>
              <a:t>Rachel Guidugli</a:t>
            </a:r>
            <a:br>
              <a:rPr lang="en-US" b="1" dirty="0"/>
            </a:br>
            <a:r>
              <a:rPr lang="en-US" b="1" dirty="0"/>
              <a:t>Megan Sarver</a:t>
            </a:r>
            <a:br>
              <a:rPr lang="en-US" b="1" dirty="0"/>
            </a:br>
            <a:br>
              <a:rPr lang="en-US" b="1" dirty="0"/>
            </a:br>
            <a:endParaRPr lang="en-US" b="1" dirty="0"/>
          </a:p>
        </p:txBody>
      </p:sp>
      <p:pic>
        <p:nvPicPr>
          <p:cNvPr id="13" name="Picture Placeholder 12" descr="A child holding a chicken&#10;&#10;Description automatically generated with medium confidence">
            <a:extLst>
              <a:ext uri="{FF2B5EF4-FFF2-40B4-BE49-F238E27FC236}">
                <a16:creationId xmlns:a16="http://schemas.microsoft.com/office/drawing/2014/main" id="{F5549270-F8D6-FC4D-8311-FA811AC38E08}"/>
              </a:ext>
            </a:extLst>
          </p:cNvPr>
          <p:cNvPicPr>
            <a:picLocks noGrp="1" noChangeAspect="1"/>
          </p:cNvPicPr>
          <p:nvPr>
            <p:ph type="pic" sz="quarter" idx="11"/>
          </p:nvPr>
        </p:nvPicPr>
        <p:blipFill rotWithShape="1">
          <a:blip r:embed="rId3"/>
          <a:srcRect l="38097" r="9487"/>
          <a:stretch/>
        </p:blipFill>
        <p:spPr>
          <a:xfrm>
            <a:off x="8363478" y="1066493"/>
            <a:ext cx="797738" cy="1799651"/>
          </a:xfrm>
        </p:spPr>
      </p:pic>
      <p:pic>
        <p:nvPicPr>
          <p:cNvPr id="19" name="Picture Placeholder 18" descr="A person holding a football ball&#10;&#10;Description automatically generated">
            <a:extLst>
              <a:ext uri="{FF2B5EF4-FFF2-40B4-BE49-F238E27FC236}">
                <a16:creationId xmlns:a16="http://schemas.microsoft.com/office/drawing/2014/main" id="{6155E971-C973-DB4A-A2A5-AB67DE3583E1}"/>
              </a:ext>
            </a:extLst>
          </p:cNvPr>
          <p:cNvPicPr>
            <a:picLocks noGrp="1" noChangeAspect="1"/>
          </p:cNvPicPr>
          <p:nvPr>
            <p:ph type="pic" sz="quarter" idx="14"/>
          </p:nvPr>
        </p:nvPicPr>
        <p:blipFill rotWithShape="1">
          <a:blip r:embed="rId4"/>
          <a:srcRect l="19436" r="28037"/>
          <a:stretch/>
        </p:blipFill>
        <p:spPr>
          <a:xfrm>
            <a:off x="10306837" y="3033607"/>
            <a:ext cx="797739" cy="1799652"/>
          </a:xfrm>
        </p:spPr>
      </p:pic>
      <p:pic>
        <p:nvPicPr>
          <p:cNvPr id="23" name="Picture Placeholder 22" descr="A picture containing text, person, indoor, child&#10;&#10;Description automatically generated">
            <a:extLst>
              <a:ext uri="{FF2B5EF4-FFF2-40B4-BE49-F238E27FC236}">
                <a16:creationId xmlns:a16="http://schemas.microsoft.com/office/drawing/2014/main" id="{C1BA7252-71D6-E747-B6F1-54715FBC85D9}"/>
              </a:ext>
            </a:extLst>
          </p:cNvPr>
          <p:cNvPicPr>
            <a:picLocks noGrp="1" noChangeAspect="1"/>
          </p:cNvPicPr>
          <p:nvPr>
            <p:ph type="pic" sz="quarter" idx="16"/>
          </p:nvPr>
        </p:nvPicPr>
        <p:blipFill rotWithShape="1">
          <a:blip r:embed="rId5"/>
          <a:srcRect t="13123" b="49387"/>
          <a:stretch/>
        </p:blipFill>
        <p:spPr>
          <a:xfrm>
            <a:off x="5411315" y="4988396"/>
            <a:ext cx="1799652" cy="797739"/>
          </a:xfrm>
        </p:spPr>
      </p:pic>
      <p:pic>
        <p:nvPicPr>
          <p:cNvPr id="41" name="Picture Placeholder 40">
            <a:extLst>
              <a:ext uri="{FF2B5EF4-FFF2-40B4-BE49-F238E27FC236}">
                <a16:creationId xmlns:a16="http://schemas.microsoft.com/office/drawing/2014/main" id="{4A9D980D-43FB-6541-BF67-A44697B62C83}"/>
              </a:ext>
            </a:extLst>
          </p:cNvPr>
          <p:cNvPicPr>
            <a:picLocks noGrp="1" noChangeAspect="1"/>
          </p:cNvPicPr>
          <p:nvPr>
            <p:ph type="pic" sz="quarter" idx="12"/>
          </p:nvPr>
        </p:nvPicPr>
        <p:blipFill rotWithShape="1">
          <a:blip r:embed="rId6"/>
          <a:srcRect l="4624" t="30051" r="18926" b="41314"/>
          <a:stretch/>
        </p:blipFill>
        <p:spPr>
          <a:xfrm>
            <a:off x="10306043" y="1084905"/>
            <a:ext cx="1799651" cy="797740"/>
          </a:xfrm>
        </p:spPr>
      </p:pic>
      <p:pic>
        <p:nvPicPr>
          <p:cNvPr id="47" name="Picture Placeholder 46" descr="A person with a horse&#10;&#10;Description automatically generated with low confidence">
            <a:extLst>
              <a:ext uri="{FF2B5EF4-FFF2-40B4-BE49-F238E27FC236}">
                <a16:creationId xmlns:a16="http://schemas.microsoft.com/office/drawing/2014/main" id="{C1BC460D-943E-804B-B042-B7280143A091}"/>
              </a:ext>
            </a:extLst>
          </p:cNvPr>
          <p:cNvPicPr>
            <a:picLocks noGrp="1" noChangeAspect="1"/>
          </p:cNvPicPr>
          <p:nvPr>
            <p:ph type="pic" sz="quarter" idx="13"/>
          </p:nvPr>
        </p:nvPicPr>
        <p:blipFill rotWithShape="1">
          <a:blip r:embed="rId7"/>
          <a:srcRect t="32830" b="636"/>
          <a:stretch/>
        </p:blipFill>
        <p:spPr>
          <a:xfrm>
            <a:off x="7355378" y="4027892"/>
            <a:ext cx="1799651" cy="797738"/>
          </a:xfrm>
        </p:spPr>
      </p:pic>
      <p:pic>
        <p:nvPicPr>
          <p:cNvPr id="55" name="Picture Placeholder 54" descr="A picture containing tree, outdoor, young, sport&#10;&#10;Description automatically generated">
            <a:extLst>
              <a:ext uri="{FF2B5EF4-FFF2-40B4-BE49-F238E27FC236}">
                <a16:creationId xmlns:a16="http://schemas.microsoft.com/office/drawing/2014/main" id="{63C6CDB4-32EB-1E48-BC34-F5A5BDA74E34}"/>
              </a:ext>
            </a:extLst>
          </p:cNvPr>
          <p:cNvPicPr>
            <a:picLocks noGrp="1" noChangeAspect="1"/>
          </p:cNvPicPr>
          <p:nvPr>
            <p:ph type="pic" sz="quarter" idx="10"/>
          </p:nvPr>
        </p:nvPicPr>
        <p:blipFill rotWithShape="1">
          <a:blip r:embed="rId8"/>
          <a:srcRect l="17462" t="16249" b="28786"/>
          <a:stretch/>
        </p:blipFill>
        <p:spPr>
          <a:xfrm>
            <a:off x="5418999" y="1084903"/>
            <a:ext cx="1799652" cy="797740"/>
          </a:xfrm>
        </p:spPr>
      </p:pic>
      <p:pic>
        <p:nvPicPr>
          <p:cNvPr id="59" name="Picture Placeholder 58" descr="A group of people stand near each other&#10;&#10;Description automatically generated with medium confidence">
            <a:extLst>
              <a:ext uri="{FF2B5EF4-FFF2-40B4-BE49-F238E27FC236}">
                <a16:creationId xmlns:a16="http://schemas.microsoft.com/office/drawing/2014/main" id="{66A80F20-AACE-B747-8EB1-1DDAB4C3A864}"/>
              </a:ext>
            </a:extLst>
          </p:cNvPr>
          <p:cNvPicPr>
            <a:picLocks noGrp="1" noChangeAspect="1"/>
          </p:cNvPicPr>
          <p:nvPr>
            <p:ph type="pic" sz="quarter" idx="15"/>
          </p:nvPr>
        </p:nvPicPr>
        <p:blipFill rotWithShape="1">
          <a:blip r:embed="rId9"/>
          <a:srcRect l="6588" t="21361" r="7323" b="21361"/>
          <a:stretch/>
        </p:blipFill>
        <p:spPr>
          <a:xfrm>
            <a:off x="10298362" y="4988397"/>
            <a:ext cx="1799652" cy="797739"/>
          </a:xfrm>
        </p:spPr>
      </p:pic>
      <p:pic>
        <p:nvPicPr>
          <p:cNvPr id="10" name="Graphic 9">
            <a:extLst>
              <a:ext uri="{FF2B5EF4-FFF2-40B4-BE49-F238E27FC236}">
                <a16:creationId xmlns:a16="http://schemas.microsoft.com/office/drawing/2014/main" id="{0276968A-E9AB-BD44-AE4D-8C7461F79705}"/>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93940" y="435175"/>
            <a:ext cx="1828800" cy="1828800"/>
          </a:xfrm>
          <a:prstGeom prst="rect">
            <a:avLst/>
          </a:prstGeom>
        </p:spPr>
      </p:pic>
    </p:spTree>
    <p:extLst>
      <p:ext uri="{BB962C8B-B14F-4D97-AF65-F5344CB8AC3E}">
        <p14:creationId xmlns:p14="http://schemas.microsoft.com/office/powerpoint/2010/main" val="114970740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0B35BFE-0B8D-49A9-B042-2F43B23334F2}"/>
              </a:ext>
            </a:extLst>
          </p:cNvPr>
          <p:cNvSpPr>
            <a:spLocks noGrp="1"/>
          </p:cNvSpPr>
          <p:nvPr>
            <p:ph type="ctrTitle"/>
          </p:nvPr>
        </p:nvSpPr>
        <p:spPr>
          <a:xfrm>
            <a:off x="151719" y="2221669"/>
            <a:ext cx="6330703" cy="1000743"/>
          </a:xfrm>
        </p:spPr>
        <p:txBody>
          <a:bodyPr/>
          <a:lstStyle/>
          <a:p>
            <a:pPr algn="ctr"/>
            <a:r>
              <a:rPr lang="en-US" sz="4000" b="1" dirty="0"/>
              <a:t>Developmental </a:t>
            </a:r>
            <a:br>
              <a:rPr lang="en-US" sz="4000" b="1" dirty="0"/>
            </a:br>
            <a:r>
              <a:rPr lang="en-US" sz="4000" b="1" dirty="0"/>
              <a:t>Outcomes of PYD</a:t>
            </a:r>
            <a:endParaRPr lang="en-US" sz="4000" dirty="0"/>
          </a:p>
        </p:txBody>
      </p:sp>
      <p:sp>
        <p:nvSpPr>
          <p:cNvPr id="2" name="Slide Number Placeholder 1">
            <a:extLst>
              <a:ext uri="{FF2B5EF4-FFF2-40B4-BE49-F238E27FC236}">
                <a16:creationId xmlns:a16="http://schemas.microsoft.com/office/drawing/2014/main" id="{A858C0C2-7AF9-4114-8DBB-D4948C587F30}"/>
              </a:ext>
            </a:extLst>
          </p:cNvPr>
          <p:cNvSpPr>
            <a:spLocks noGrp="1"/>
          </p:cNvSpPr>
          <p:nvPr>
            <p:ph type="sldNum" sz="quarter" idx="4294967295"/>
          </p:nvPr>
        </p:nvSpPr>
        <p:spPr>
          <a:xfrm>
            <a:off x="0" y="6305550"/>
            <a:ext cx="403225" cy="365125"/>
          </a:xfrm>
        </p:spPr>
        <p:txBody>
          <a:bodyPr/>
          <a:lstStyle/>
          <a:p>
            <a:fld id="{D5850640-8C2B-334E-A959-C1C1C7866A61}" type="slidenum">
              <a:rPr lang="en-US" smtClean="0"/>
              <a:pPr/>
              <a:t>20</a:t>
            </a:fld>
            <a:endParaRPr lang="en-US" dirty="0"/>
          </a:p>
        </p:txBody>
      </p:sp>
      <p:sp>
        <p:nvSpPr>
          <p:cNvPr id="3" name="Footer Placeholder 2">
            <a:extLst>
              <a:ext uri="{FF2B5EF4-FFF2-40B4-BE49-F238E27FC236}">
                <a16:creationId xmlns:a16="http://schemas.microsoft.com/office/drawing/2014/main" id="{15A4BA4A-D440-4F6A-9191-E45A7091C2BB}"/>
              </a:ext>
            </a:extLst>
          </p:cNvPr>
          <p:cNvSpPr>
            <a:spLocks noGrp="1"/>
          </p:cNvSpPr>
          <p:nvPr>
            <p:ph type="ftr" sz="quarter" idx="4294967295"/>
          </p:nvPr>
        </p:nvSpPr>
        <p:spPr>
          <a:xfrm>
            <a:off x="0" y="6318250"/>
            <a:ext cx="1998663" cy="365125"/>
          </a:xfrm>
        </p:spPr>
        <p:txBody>
          <a:bodyPr/>
          <a:lstStyle/>
          <a:p>
            <a:r>
              <a:rPr lang="en-US" dirty="0"/>
              <a:t>NATIONAL 4-H COUNCIL</a:t>
            </a:r>
          </a:p>
        </p:txBody>
      </p:sp>
      <p:pic>
        <p:nvPicPr>
          <p:cNvPr id="4" name="Picture 3">
            <a:extLst>
              <a:ext uri="{FF2B5EF4-FFF2-40B4-BE49-F238E27FC236}">
                <a16:creationId xmlns:a16="http://schemas.microsoft.com/office/drawing/2014/main" id="{0D571A79-EBA9-6FC5-18F8-FD8226BE117F}"/>
              </a:ext>
            </a:extLst>
          </p:cNvPr>
          <p:cNvPicPr>
            <a:picLocks noChangeAspect="1"/>
          </p:cNvPicPr>
          <p:nvPr/>
        </p:nvPicPr>
        <p:blipFill>
          <a:blip r:embed="rId3"/>
          <a:stretch>
            <a:fillRect/>
          </a:stretch>
        </p:blipFill>
        <p:spPr>
          <a:xfrm>
            <a:off x="223238" y="174625"/>
            <a:ext cx="1514059" cy="1514059"/>
          </a:xfrm>
          <a:prstGeom prst="rect">
            <a:avLst/>
          </a:prstGeom>
        </p:spPr>
      </p:pic>
      <p:pic>
        <p:nvPicPr>
          <p:cNvPr id="5" name="Picture 4">
            <a:extLst>
              <a:ext uri="{FF2B5EF4-FFF2-40B4-BE49-F238E27FC236}">
                <a16:creationId xmlns:a16="http://schemas.microsoft.com/office/drawing/2014/main" id="{F68D2875-FA22-88FC-5AE7-AE056D10BD6C}"/>
              </a:ext>
            </a:extLst>
          </p:cNvPr>
          <p:cNvPicPr>
            <a:picLocks noChangeAspect="1"/>
          </p:cNvPicPr>
          <p:nvPr/>
        </p:nvPicPr>
        <p:blipFill>
          <a:blip r:embed="rId4"/>
          <a:stretch>
            <a:fillRect/>
          </a:stretch>
        </p:blipFill>
        <p:spPr>
          <a:xfrm>
            <a:off x="2255001" y="756190"/>
            <a:ext cx="1514059" cy="1514059"/>
          </a:xfrm>
          <a:prstGeom prst="rect">
            <a:avLst/>
          </a:prstGeom>
        </p:spPr>
      </p:pic>
      <p:pic>
        <p:nvPicPr>
          <p:cNvPr id="6" name="Picture 5">
            <a:extLst>
              <a:ext uri="{FF2B5EF4-FFF2-40B4-BE49-F238E27FC236}">
                <a16:creationId xmlns:a16="http://schemas.microsoft.com/office/drawing/2014/main" id="{ABA665F1-F59D-3472-D59D-AC5EAC9E06E2}"/>
              </a:ext>
            </a:extLst>
          </p:cNvPr>
          <p:cNvPicPr>
            <a:picLocks noChangeAspect="1"/>
          </p:cNvPicPr>
          <p:nvPr/>
        </p:nvPicPr>
        <p:blipFill>
          <a:blip r:embed="rId5"/>
          <a:stretch>
            <a:fillRect/>
          </a:stretch>
        </p:blipFill>
        <p:spPr>
          <a:xfrm>
            <a:off x="4183950" y="108364"/>
            <a:ext cx="1514059" cy="1514059"/>
          </a:xfrm>
          <a:prstGeom prst="rect">
            <a:avLst/>
          </a:prstGeom>
        </p:spPr>
      </p:pic>
      <p:pic>
        <p:nvPicPr>
          <p:cNvPr id="7" name="Picture 6">
            <a:extLst>
              <a:ext uri="{FF2B5EF4-FFF2-40B4-BE49-F238E27FC236}">
                <a16:creationId xmlns:a16="http://schemas.microsoft.com/office/drawing/2014/main" id="{1AB50ED8-5A5D-F754-D190-5069A0DECC95}"/>
              </a:ext>
            </a:extLst>
          </p:cNvPr>
          <p:cNvPicPr>
            <a:picLocks noChangeAspect="1"/>
          </p:cNvPicPr>
          <p:nvPr/>
        </p:nvPicPr>
        <p:blipFill>
          <a:blip r:embed="rId6"/>
          <a:stretch>
            <a:fillRect/>
          </a:stretch>
        </p:blipFill>
        <p:spPr>
          <a:xfrm>
            <a:off x="242301" y="4014413"/>
            <a:ext cx="1514059" cy="1514059"/>
          </a:xfrm>
          <a:prstGeom prst="rect">
            <a:avLst/>
          </a:prstGeom>
        </p:spPr>
      </p:pic>
      <p:pic>
        <p:nvPicPr>
          <p:cNvPr id="8" name="Picture 7">
            <a:extLst>
              <a:ext uri="{FF2B5EF4-FFF2-40B4-BE49-F238E27FC236}">
                <a16:creationId xmlns:a16="http://schemas.microsoft.com/office/drawing/2014/main" id="{2108FE57-8B7D-87CC-FC40-402B7608567B}"/>
              </a:ext>
            </a:extLst>
          </p:cNvPr>
          <p:cNvPicPr>
            <a:picLocks noChangeAspect="1"/>
          </p:cNvPicPr>
          <p:nvPr/>
        </p:nvPicPr>
        <p:blipFill>
          <a:blip r:embed="rId7"/>
          <a:stretch>
            <a:fillRect/>
          </a:stretch>
        </p:blipFill>
        <p:spPr>
          <a:xfrm>
            <a:off x="2255001" y="3688565"/>
            <a:ext cx="1514059" cy="1514059"/>
          </a:xfrm>
          <a:prstGeom prst="rect">
            <a:avLst/>
          </a:prstGeom>
        </p:spPr>
      </p:pic>
      <p:pic>
        <p:nvPicPr>
          <p:cNvPr id="9" name="Picture 8">
            <a:extLst>
              <a:ext uri="{FF2B5EF4-FFF2-40B4-BE49-F238E27FC236}">
                <a16:creationId xmlns:a16="http://schemas.microsoft.com/office/drawing/2014/main" id="{8F76D7C8-ED54-E4D9-1247-12B71A6378DE}"/>
              </a:ext>
            </a:extLst>
          </p:cNvPr>
          <p:cNvPicPr>
            <a:picLocks noChangeAspect="1"/>
          </p:cNvPicPr>
          <p:nvPr/>
        </p:nvPicPr>
        <p:blipFill>
          <a:blip r:embed="rId8"/>
          <a:stretch>
            <a:fillRect/>
          </a:stretch>
        </p:blipFill>
        <p:spPr>
          <a:xfrm>
            <a:off x="4183949" y="4093886"/>
            <a:ext cx="1514059" cy="1514059"/>
          </a:xfrm>
          <a:prstGeom prst="rect">
            <a:avLst/>
          </a:prstGeom>
        </p:spPr>
      </p:pic>
      <p:pic>
        <p:nvPicPr>
          <p:cNvPr id="18" name="Picture Placeholder 5" descr="A person throwing a frisbee at the park&#10;&#10;Description automatically generated">
            <a:extLst>
              <a:ext uri="{FF2B5EF4-FFF2-40B4-BE49-F238E27FC236}">
                <a16:creationId xmlns:a16="http://schemas.microsoft.com/office/drawing/2014/main" id="{10518ED1-0F97-505C-00C0-81341C4CBBFC}"/>
              </a:ext>
            </a:extLst>
          </p:cNvPr>
          <p:cNvPicPr>
            <a:picLocks noGrp="1" noChangeAspect="1"/>
          </p:cNvPicPr>
          <p:nvPr>
            <p:ph type="pic" sz="quarter" idx="10"/>
          </p:nvPr>
        </p:nvPicPr>
        <p:blipFill>
          <a:blip r:embed="rId9">
            <a:extLst>
              <a:ext uri="{28A0092B-C50C-407E-A947-70E740481C1C}">
                <a14:useLocalDpi xmlns:a14="http://schemas.microsoft.com/office/drawing/2010/main" val="0"/>
              </a:ext>
            </a:extLst>
          </a:blip>
          <a:srcRect l="36624" r="36624"/>
          <a:stretch>
            <a:fillRect/>
          </a:stretch>
        </p:blipFill>
        <p:spPr>
          <a:xfrm>
            <a:off x="6073432" y="29052"/>
            <a:ext cx="2022423" cy="5038111"/>
          </a:xfrm>
        </p:spPr>
      </p:pic>
      <p:pic>
        <p:nvPicPr>
          <p:cNvPr id="19" name="Picture Placeholder 13" descr="A person standing in front of a fence&#10;&#10;Description automatically generated">
            <a:extLst>
              <a:ext uri="{FF2B5EF4-FFF2-40B4-BE49-F238E27FC236}">
                <a16:creationId xmlns:a16="http://schemas.microsoft.com/office/drawing/2014/main" id="{679A4320-AC27-8A52-D409-154416496564}"/>
              </a:ext>
            </a:extLst>
          </p:cNvPr>
          <p:cNvPicPr>
            <a:picLocks noChangeAspect="1"/>
          </p:cNvPicPr>
          <p:nvPr/>
        </p:nvPicPr>
        <p:blipFill>
          <a:blip r:embed="rId10">
            <a:extLst>
              <a:ext uri="{28A0092B-C50C-407E-A947-70E740481C1C}">
                <a14:useLocalDpi xmlns:a14="http://schemas.microsoft.com/office/drawing/2010/main" val="0"/>
              </a:ext>
            </a:extLst>
          </a:blip>
          <a:srcRect l="36625" r="36625"/>
          <a:stretch>
            <a:fillRect/>
          </a:stretch>
        </p:blipFill>
        <p:spPr>
          <a:xfrm>
            <a:off x="10132315" y="29052"/>
            <a:ext cx="2022423" cy="5038111"/>
          </a:xfrm>
          <a:prstGeom prst="rect">
            <a:avLst/>
          </a:prstGeom>
        </p:spPr>
      </p:pic>
      <p:pic>
        <p:nvPicPr>
          <p:cNvPr id="20" name="Picture Placeholder 11" descr="A person sitting at a table using a computer&#10;&#10;Description automatically generated">
            <a:extLst>
              <a:ext uri="{FF2B5EF4-FFF2-40B4-BE49-F238E27FC236}">
                <a16:creationId xmlns:a16="http://schemas.microsoft.com/office/drawing/2014/main" id="{AAFEDB39-9CA1-0C4D-32D0-6F83C75445FA}"/>
              </a:ext>
            </a:extLst>
          </p:cNvPr>
          <p:cNvPicPr>
            <a:picLocks noChangeAspect="1"/>
          </p:cNvPicPr>
          <p:nvPr/>
        </p:nvPicPr>
        <p:blipFill>
          <a:blip r:embed="rId11">
            <a:extLst>
              <a:ext uri="{28A0092B-C50C-407E-A947-70E740481C1C}">
                <a14:useLocalDpi xmlns:a14="http://schemas.microsoft.com/office/drawing/2010/main" val="0"/>
              </a:ext>
            </a:extLst>
          </a:blip>
          <a:srcRect l="19905" r="19905"/>
          <a:stretch>
            <a:fillRect/>
          </a:stretch>
        </p:blipFill>
        <p:spPr>
          <a:xfrm>
            <a:off x="8102241" y="29052"/>
            <a:ext cx="2022423" cy="5038111"/>
          </a:xfrm>
          <a:prstGeom prst="rect">
            <a:avLst/>
          </a:prstGeom>
        </p:spPr>
      </p:pic>
      <p:sp>
        <p:nvSpPr>
          <p:cNvPr id="10" name="TextBox 9">
            <a:extLst>
              <a:ext uri="{FF2B5EF4-FFF2-40B4-BE49-F238E27FC236}">
                <a16:creationId xmlns:a16="http://schemas.microsoft.com/office/drawing/2014/main" id="{C3A50E1B-4600-5C1C-62A6-DFF7C4368EED}"/>
              </a:ext>
            </a:extLst>
          </p:cNvPr>
          <p:cNvSpPr txBox="1"/>
          <p:nvPr/>
        </p:nvSpPr>
        <p:spPr>
          <a:xfrm>
            <a:off x="250068" y="1644628"/>
            <a:ext cx="1334072" cy="1200329"/>
          </a:xfrm>
          <a:prstGeom prst="rect">
            <a:avLst/>
          </a:prstGeom>
          <a:noFill/>
        </p:spPr>
        <p:txBody>
          <a:bodyPr wrap="square" rtlCol="0">
            <a:spAutoFit/>
          </a:bodyPr>
          <a:lstStyle/>
          <a:p>
            <a:pPr algn="ctr"/>
            <a:r>
              <a:rPr lang="en-US" dirty="0"/>
              <a:t>Positive </a:t>
            </a:r>
            <a:r>
              <a:rPr lang="en-US" b="1" dirty="0"/>
              <a:t>academic</a:t>
            </a:r>
            <a:r>
              <a:rPr lang="en-US" dirty="0"/>
              <a:t> attitudes and success</a:t>
            </a:r>
          </a:p>
        </p:txBody>
      </p:sp>
      <p:sp>
        <p:nvSpPr>
          <p:cNvPr id="11" name="TextBox 10">
            <a:extLst>
              <a:ext uri="{FF2B5EF4-FFF2-40B4-BE49-F238E27FC236}">
                <a16:creationId xmlns:a16="http://schemas.microsoft.com/office/drawing/2014/main" id="{F54FDFF8-DA0A-2BE4-651A-A231C9B4D784}"/>
              </a:ext>
            </a:extLst>
          </p:cNvPr>
          <p:cNvSpPr txBox="1"/>
          <p:nvPr/>
        </p:nvSpPr>
        <p:spPr>
          <a:xfrm>
            <a:off x="2232854" y="-36298"/>
            <a:ext cx="1334072" cy="646331"/>
          </a:xfrm>
          <a:prstGeom prst="rect">
            <a:avLst/>
          </a:prstGeom>
          <a:noFill/>
        </p:spPr>
        <p:txBody>
          <a:bodyPr wrap="square" rtlCol="0">
            <a:spAutoFit/>
          </a:bodyPr>
          <a:lstStyle/>
          <a:p>
            <a:pPr algn="ctr"/>
            <a:r>
              <a:rPr lang="en-US" b="1" dirty="0"/>
              <a:t>Connection </a:t>
            </a:r>
            <a:r>
              <a:rPr lang="en-US" dirty="0"/>
              <a:t> to others</a:t>
            </a:r>
            <a:endParaRPr lang="en-US" b="1" dirty="0"/>
          </a:p>
        </p:txBody>
      </p:sp>
      <p:sp>
        <p:nvSpPr>
          <p:cNvPr id="14" name="TextBox 13">
            <a:extLst>
              <a:ext uri="{FF2B5EF4-FFF2-40B4-BE49-F238E27FC236}">
                <a16:creationId xmlns:a16="http://schemas.microsoft.com/office/drawing/2014/main" id="{834A9757-212A-49D6-FACE-1DB03ECDE15A}"/>
              </a:ext>
            </a:extLst>
          </p:cNvPr>
          <p:cNvSpPr txBox="1"/>
          <p:nvPr/>
        </p:nvSpPr>
        <p:spPr>
          <a:xfrm>
            <a:off x="3887309" y="1688683"/>
            <a:ext cx="2022423" cy="646331"/>
          </a:xfrm>
          <a:prstGeom prst="rect">
            <a:avLst/>
          </a:prstGeom>
          <a:noFill/>
        </p:spPr>
        <p:txBody>
          <a:bodyPr wrap="square">
            <a:spAutoFit/>
          </a:bodyPr>
          <a:lstStyle/>
          <a:p>
            <a:pPr algn="ctr"/>
            <a:r>
              <a:rPr lang="en-US" b="1" dirty="0"/>
              <a:t>Personal </a:t>
            </a:r>
            <a:r>
              <a:rPr lang="en-US" dirty="0"/>
              <a:t>responsibility</a:t>
            </a:r>
            <a:endParaRPr lang="en-US" b="1" dirty="0"/>
          </a:p>
        </p:txBody>
      </p:sp>
      <p:sp>
        <p:nvSpPr>
          <p:cNvPr id="16" name="TextBox 15">
            <a:extLst>
              <a:ext uri="{FF2B5EF4-FFF2-40B4-BE49-F238E27FC236}">
                <a16:creationId xmlns:a16="http://schemas.microsoft.com/office/drawing/2014/main" id="{D78DFF44-379A-4F85-B954-81476F123B53}"/>
              </a:ext>
            </a:extLst>
          </p:cNvPr>
          <p:cNvSpPr txBox="1"/>
          <p:nvPr/>
        </p:nvSpPr>
        <p:spPr>
          <a:xfrm>
            <a:off x="0" y="3384307"/>
            <a:ext cx="1865724" cy="646331"/>
          </a:xfrm>
          <a:prstGeom prst="rect">
            <a:avLst/>
          </a:prstGeom>
          <a:noFill/>
        </p:spPr>
        <p:txBody>
          <a:bodyPr wrap="square">
            <a:spAutoFit/>
          </a:bodyPr>
          <a:lstStyle/>
          <a:p>
            <a:pPr algn="ctr"/>
            <a:r>
              <a:rPr lang="en-US" b="1" dirty="0"/>
              <a:t>Social </a:t>
            </a:r>
            <a:r>
              <a:rPr lang="en-US" dirty="0"/>
              <a:t>competence</a:t>
            </a:r>
            <a:endParaRPr lang="en-US" b="1" dirty="0"/>
          </a:p>
        </p:txBody>
      </p:sp>
      <p:sp>
        <p:nvSpPr>
          <p:cNvPr id="21" name="TextBox 20">
            <a:extLst>
              <a:ext uri="{FF2B5EF4-FFF2-40B4-BE49-F238E27FC236}">
                <a16:creationId xmlns:a16="http://schemas.microsoft.com/office/drawing/2014/main" id="{9E4F831A-603C-0C12-6016-2943D0B34BE7}"/>
              </a:ext>
            </a:extLst>
          </p:cNvPr>
          <p:cNvSpPr txBox="1"/>
          <p:nvPr/>
        </p:nvSpPr>
        <p:spPr>
          <a:xfrm>
            <a:off x="2021585" y="5092813"/>
            <a:ext cx="1865724" cy="646331"/>
          </a:xfrm>
          <a:prstGeom prst="rect">
            <a:avLst/>
          </a:prstGeom>
          <a:noFill/>
        </p:spPr>
        <p:txBody>
          <a:bodyPr wrap="square">
            <a:spAutoFit/>
          </a:bodyPr>
          <a:lstStyle/>
          <a:p>
            <a:pPr algn="ctr"/>
            <a:r>
              <a:rPr lang="en-US" b="1" dirty="0"/>
              <a:t>High</a:t>
            </a:r>
            <a:r>
              <a:rPr lang="en-US" dirty="0"/>
              <a:t> personal Standards</a:t>
            </a:r>
          </a:p>
        </p:txBody>
      </p:sp>
      <p:sp>
        <p:nvSpPr>
          <p:cNvPr id="23" name="TextBox 22">
            <a:extLst>
              <a:ext uri="{FF2B5EF4-FFF2-40B4-BE49-F238E27FC236}">
                <a16:creationId xmlns:a16="http://schemas.microsoft.com/office/drawing/2014/main" id="{152306BA-354A-4F7F-B34F-B65AB57D9504}"/>
              </a:ext>
            </a:extLst>
          </p:cNvPr>
          <p:cNvSpPr txBox="1"/>
          <p:nvPr/>
        </p:nvSpPr>
        <p:spPr>
          <a:xfrm>
            <a:off x="3887309" y="3474420"/>
            <a:ext cx="2022423" cy="646330"/>
          </a:xfrm>
          <a:prstGeom prst="rect">
            <a:avLst/>
          </a:prstGeom>
          <a:noFill/>
        </p:spPr>
        <p:txBody>
          <a:bodyPr wrap="square">
            <a:spAutoFit/>
          </a:bodyPr>
          <a:lstStyle/>
          <a:p>
            <a:pPr algn="ctr"/>
            <a:r>
              <a:rPr lang="en-US" dirty="0"/>
              <a:t>Contribution to </a:t>
            </a:r>
            <a:r>
              <a:rPr lang="en-US" b="1" dirty="0"/>
              <a:t>Others</a:t>
            </a:r>
          </a:p>
        </p:txBody>
      </p:sp>
    </p:spTree>
    <p:extLst>
      <p:ext uri="{BB962C8B-B14F-4D97-AF65-F5344CB8AC3E}">
        <p14:creationId xmlns:p14="http://schemas.microsoft.com/office/powerpoint/2010/main" val="2240364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xEl>
                                              <p:pRg st="0" end="0"/>
                                            </p:txEl>
                                          </p:spTgt>
                                        </p:tgtEl>
                                        <p:attrNameLst>
                                          <p:attrName>style.visibility</p:attrName>
                                        </p:attrNameLst>
                                      </p:cBhvr>
                                      <p:to>
                                        <p:strVal val="visible"/>
                                      </p:to>
                                    </p:set>
                                    <p:animEffect transition="in" filter="fade">
                                      <p:cBhvr>
                                        <p:cTn id="22" dur="500"/>
                                        <p:tgtEl>
                                          <p:spTgt spid="1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
                                            <p:txEl>
                                              <p:pRg st="0" end="0"/>
                                            </p:txEl>
                                          </p:spTgt>
                                        </p:tgtEl>
                                        <p:attrNameLst>
                                          <p:attrName>style.visibility</p:attrName>
                                        </p:attrNameLst>
                                      </p:cBhvr>
                                      <p:to>
                                        <p:strVal val="visible"/>
                                      </p:to>
                                    </p:set>
                                    <p:animEffect transition="in" filter="fade">
                                      <p:cBhvr>
                                        <p:cTn id="3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D33ECF-BB9F-414D-9937-22B70B802DB7}"/>
              </a:ext>
            </a:extLst>
          </p:cNvPr>
          <p:cNvSpPr>
            <a:spLocks noGrp="1"/>
          </p:cNvSpPr>
          <p:nvPr>
            <p:ph type="sldNum" sz="quarter" idx="4294967295"/>
          </p:nvPr>
        </p:nvSpPr>
        <p:spPr>
          <a:xfrm>
            <a:off x="0" y="6305550"/>
            <a:ext cx="403225" cy="365125"/>
          </a:xfrm>
        </p:spPr>
        <p:txBody>
          <a:bodyPr/>
          <a:lstStyle/>
          <a:p>
            <a:fld id="{D5850640-8C2B-334E-A959-C1C1C7866A61}" type="slidenum">
              <a:rPr lang="en-US" smtClean="0"/>
              <a:pPr/>
              <a:t>21</a:t>
            </a:fld>
            <a:endParaRPr lang="en-US" dirty="0"/>
          </a:p>
        </p:txBody>
      </p:sp>
      <p:sp>
        <p:nvSpPr>
          <p:cNvPr id="5" name="Footer Placeholder 4">
            <a:extLst>
              <a:ext uri="{FF2B5EF4-FFF2-40B4-BE49-F238E27FC236}">
                <a16:creationId xmlns:a16="http://schemas.microsoft.com/office/drawing/2014/main" id="{D0A9BE5D-8344-49EA-BBC6-4310930EFB47}"/>
              </a:ext>
            </a:extLst>
          </p:cNvPr>
          <p:cNvSpPr>
            <a:spLocks noGrp="1"/>
          </p:cNvSpPr>
          <p:nvPr>
            <p:ph type="ftr" sz="quarter" idx="4294967295"/>
          </p:nvPr>
        </p:nvSpPr>
        <p:spPr>
          <a:xfrm>
            <a:off x="0" y="6318250"/>
            <a:ext cx="1998663" cy="365125"/>
          </a:xfrm>
        </p:spPr>
        <p:txBody>
          <a:bodyPr/>
          <a:lstStyle/>
          <a:p>
            <a:r>
              <a:rPr lang="en-US" dirty="0"/>
              <a:t>NATIONAL 4-H COUNCIL</a:t>
            </a:r>
          </a:p>
        </p:txBody>
      </p:sp>
      <p:pic>
        <p:nvPicPr>
          <p:cNvPr id="10" name="Picture 9" descr="Graphical user interface, text, application, chat or text message&#10;&#10;Description automatically generated">
            <a:extLst>
              <a:ext uri="{FF2B5EF4-FFF2-40B4-BE49-F238E27FC236}">
                <a16:creationId xmlns:a16="http://schemas.microsoft.com/office/drawing/2014/main" id="{628F9958-B6DC-1965-5840-66734D66CF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0554" y="1025156"/>
            <a:ext cx="3970892" cy="4957878"/>
          </a:xfrm>
          <a:prstGeom prst="rect">
            <a:avLst/>
          </a:prstGeom>
        </p:spPr>
      </p:pic>
      <p:sp>
        <p:nvSpPr>
          <p:cNvPr id="3" name="TextBox 2">
            <a:extLst>
              <a:ext uri="{FF2B5EF4-FFF2-40B4-BE49-F238E27FC236}">
                <a16:creationId xmlns:a16="http://schemas.microsoft.com/office/drawing/2014/main" id="{D4EE26C6-3371-47C0-8E7C-46539C36C14B}"/>
              </a:ext>
            </a:extLst>
          </p:cNvPr>
          <p:cNvSpPr txBox="1"/>
          <p:nvPr/>
        </p:nvSpPr>
        <p:spPr>
          <a:xfrm>
            <a:off x="2404533" y="2659559"/>
            <a:ext cx="1608667" cy="769441"/>
          </a:xfrm>
          <a:prstGeom prst="rect">
            <a:avLst/>
          </a:prstGeom>
          <a:noFill/>
        </p:spPr>
        <p:txBody>
          <a:bodyPr wrap="square" rtlCol="0">
            <a:spAutoFit/>
          </a:bodyPr>
          <a:lstStyle/>
          <a:p>
            <a:r>
              <a:rPr lang="en-US" sz="4400" b="1" dirty="0">
                <a:solidFill>
                  <a:schemeClr val="tx2"/>
                </a:solidFill>
              </a:rPr>
              <a:t>Head</a:t>
            </a:r>
            <a:endParaRPr lang="en-US" b="1" dirty="0">
              <a:solidFill>
                <a:schemeClr val="tx2"/>
              </a:solidFill>
            </a:endParaRPr>
          </a:p>
        </p:txBody>
      </p:sp>
      <p:sp>
        <p:nvSpPr>
          <p:cNvPr id="6" name="TextBox 5">
            <a:extLst>
              <a:ext uri="{FF2B5EF4-FFF2-40B4-BE49-F238E27FC236}">
                <a16:creationId xmlns:a16="http://schemas.microsoft.com/office/drawing/2014/main" id="{2C0D7CC3-3A66-59F1-47D9-7375A1618A3D}"/>
              </a:ext>
            </a:extLst>
          </p:cNvPr>
          <p:cNvSpPr txBox="1"/>
          <p:nvPr/>
        </p:nvSpPr>
        <p:spPr>
          <a:xfrm>
            <a:off x="8178800" y="3292508"/>
            <a:ext cx="1659466" cy="769441"/>
          </a:xfrm>
          <a:prstGeom prst="rect">
            <a:avLst/>
          </a:prstGeom>
          <a:noFill/>
        </p:spPr>
        <p:txBody>
          <a:bodyPr wrap="square" rtlCol="0">
            <a:spAutoFit/>
          </a:bodyPr>
          <a:lstStyle/>
          <a:p>
            <a:r>
              <a:rPr lang="en-US" sz="4400" b="1" dirty="0">
                <a:solidFill>
                  <a:schemeClr val="tx2"/>
                </a:solidFill>
              </a:rPr>
              <a:t>Heart</a:t>
            </a:r>
            <a:endParaRPr lang="en-US" b="1" dirty="0">
              <a:solidFill>
                <a:schemeClr val="tx2"/>
              </a:solidFill>
            </a:endParaRPr>
          </a:p>
        </p:txBody>
      </p:sp>
      <p:sp>
        <p:nvSpPr>
          <p:cNvPr id="11" name="TextBox 10">
            <a:extLst>
              <a:ext uri="{FF2B5EF4-FFF2-40B4-BE49-F238E27FC236}">
                <a16:creationId xmlns:a16="http://schemas.microsoft.com/office/drawing/2014/main" id="{E025309F-8445-853E-7B36-72669AF18A5B}"/>
              </a:ext>
            </a:extLst>
          </p:cNvPr>
          <p:cNvSpPr txBox="1"/>
          <p:nvPr/>
        </p:nvSpPr>
        <p:spPr>
          <a:xfrm>
            <a:off x="2235200" y="4061949"/>
            <a:ext cx="1778000" cy="769441"/>
          </a:xfrm>
          <a:prstGeom prst="rect">
            <a:avLst/>
          </a:prstGeom>
          <a:noFill/>
        </p:spPr>
        <p:txBody>
          <a:bodyPr wrap="square" rtlCol="0">
            <a:spAutoFit/>
          </a:bodyPr>
          <a:lstStyle/>
          <a:p>
            <a:r>
              <a:rPr lang="en-US" sz="4400" b="1" dirty="0">
                <a:solidFill>
                  <a:schemeClr val="tx2"/>
                </a:solidFill>
              </a:rPr>
              <a:t>Hands</a:t>
            </a:r>
            <a:endParaRPr lang="en-US" b="1" dirty="0">
              <a:solidFill>
                <a:schemeClr val="tx2"/>
              </a:solidFill>
            </a:endParaRPr>
          </a:p>
        </p:txBody>
      </p:sp>
      <p:sp>
        <p:nvSpPr>
          <p:cNvPr id="15" name="TextBox 14">
            <a:extLst>
              <a:ext uri="{FF2B5EF4-FFF2-40B4-BE49-F238E27FC236}">
                <a16:creationId xmlns:a16="http://schemas.microsoft.com/office/drawing/2014/main" id="{BFDEAF0C-98CA-04D4-66F2-207415B3ABFF}"/>
              </a:ext>
            </a:extLst>
          </p:cNvPr>
          <p:cNvSpPr txBox="1"/>
          <p:nvPr/>
        </p:nvSpPr>
        <p:spPr>
          <a:xfrm>
            <a:off x="8178800" y="4976526"/>
            <a:ext cx="2641600" cy="769441"/>
          </a:xfrm>
          <a:prstGeom prst="rect">
            <a:avLst/>
          </a:prstGeom>
          <a:noFill/>
        </p:spPr>
        <p:txBody>
          <a:bodyPr wrap="square" rtlCol="0">
            <a:spAutoFit/>
          </a:bodyPr>
          <a:lstStyle/>
          <a:p>
            <a:r>
              <a:rPr lang="en-US" sz="4400" b="1" dirty="0">
                <a:solidFill>
                  <a:schemeClr val="tx2"/>
                </a:solidFill>
              </a:rPr>
              <a:t>Health</a:t>
            </a:r>
            <a:endParaRPr lang="en-US" b="1" dirty="0">
              <a:solidFill>
                <a:schemeClr val="tx2"/>
              </a:solidFill>
            </a:endParaRPr>
          </a:p>
        </p:txBody>
      </p:sp>
    </p:spTree>
    <p:extLst>
      <p:ext uri="{BB962C8B-B14F-4D97-AF65-F5344CB8AC3E}">
        <p14:creationId xmlns:p14="http://schemas.microsoft.com/office/powerpoint/2010/main" val="303916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xEl>
                                              <p:pRg st="0" end="0"/>
                                            </p:txEl>
                                          </p:spTgt>
                                        </p:tgtEl>
                                        <p:attrNameLst>
                                          <p:attrName>style.visibility</p:attrName>
                                        </p:attrNameLst>
                                      </p:cBhvr>
                                      <p:to>
                                        <p:strVal val="visible"/>
                                      </p:to>
                                    </p:set>
                                    <p:anim calcmode="lin" valueType="num">
                                      <p:cBhvr additive="base">
                                        <p:cTn id="19"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anim calcmode="lin" valueType="num">
                                      <p:cBhvr additive="base">
                                        <p:cTn id="25"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3AEE28-9153-591A-B0A2-F978C43BC8A8}"/>
              </a:ext>
            </a:extLst>
          </p:cNvPr>
          <p:cNvSpPr>
            <a:spLocks noGrp="1"/>
          </p:cNvSpPr>
          <p:nvPr>
            <p:ph type="sldNum" sz="quarter" idx="12"/>
          </p:nvPr>
        </p:nvSpPr>
        <p:spPr/>
        <p:txBody>
          <a:bodyPr/>
          <a:lstStyle/>
          <a:p>
            <a:fld id="{D5850640-8C2B-334E-A959-C1C1C7866A61}" type="slidenum">
              <a:rPr lang="en-US" smtClean="0"/>
              <a:pPr/>
              <a:t>22</a:t>
            </a:fld>
            <a:endParaRPr lang="en-US" dirty="0"/>
          </a:p>
        </p:txBody>
      </p:sp>
      <p:sp>
        <p:nvSpPr>
          <p:cNvPr id="3" name="Text Placeholder 2">
            <a:extLst>
              <a:ext uri="{FF2B5EF4-FFF2-40B4-BE49-F238E27FC236}">
                <a16:creationId xmlns:a16="http://schemas.microsoft.com/office/drawing/2014/main" id="{ED55631B-8853-1BFB-F786-D3C0139497FD}"/>
              </a:ext>
            </a:extLst>
          </p:cNvPr>
          <p:cNvSpPr>
            <a:spLocks noGrp="1"/>
          </p:cNvSpPr>
          <p:nvPr>
            <p:ph type="body" sz="quarter" idx="13"/>
          </p:nvPr>
        </p:nvSpPr>
        <p:spPr>
          <a:xfrm>
            <a:off x="527608" y="435095"/>
            <a:ext cx="6881859" cy="780495"/>
          </a:xfrm>
        </p:spPr>
        <p:txBody>
          <a:bodyPr>
            <a:normAutofit lnSpcReduction="10000"/>
          </a:bodyPr>
          <a:lstStyle/>
          <a:p>
            <a:r>
              <a:rPr lang="en-US" sz="5400" b="1" dirty="0"/>
              <a:t>Reflection</a:t>
            </a:r>
          </a:p>
        </p:txBody>
      </p:sp>
      <p:sp>
        <p:nvSpPr>
          <p:cNvPr id="4" name="Text Placeholder 3">
            <a:extLst>
              <a:ext uri="{FF2B5EF4-FFF2-40B4-BE49-F238E27FC236}">
                <a16:creationId xmlns:a16="http://schemas.microsoft.com/office/drawing/2014/main" id="{F2874138-0AA2-F45F-E920-415254AB62F6}"/>
              </a:ext>
            </a:extLst>
          </p:cNvPr>
          <p:cNvSpPr>
            <a:spLocks noGrp="1"/>
          </p:cNvSpPr>
          <p:nvPr>
            <p:ph type="body" sz="quarter" idx="14"/>
          </p:nvPr>
        </p:nvSpPr>
        <p:spPr/>
        <p:txBody>
          <a:bodyPr>
            <a:normAutofit/>
          </a:bodyPr>
          <a:lstStyle/>
          <a:p>
            <a:r>
              <a:rPr lang="en-US" sz="4400" dirty="0"/>
              <a:t>What is something that stood out to you?  How are you already using the concepts of the 4-H Thriving Model in your 4-H Work?</a:t>
            </a:r>
          </a:p>
        </p:txBody>
      </p:sp>
      <p:sp>
        <p:nvSpPr>
          <p:cNvPr id="5" name="Footer Placeholder 4">
            <a:extLst>
              <a:ext uri="{FF2B5EF4-FFF2-40B4-BE49-F238E27FC236}">
                <a16:creationId xmlns:a16="http://schemas.microsoft.com/office/drawing/2014/main" id="{C487F972-003E-23C6-FFF5-6FDF87831B3E}"/>
              </a:ext>
            </a:extLst>
          </p:cNvPr>
          <p:cNvSpPr>
            <a:spLocks noGrp="1"/>
          </p:cNvSpPr>
          <p:nvPr>
            <p:ph type="ftr" sz="quarter" idx="11"/>
          </p:nvPr>
        </p:nvSpPr>
        <p:spPr/>
        <p:txBody>
          <a:bodyPr/>
          <a:lstStyle/>
          <a:p>
            <a:r>
              <a:rPr lang="en-US"/>
              <a:t>NATIONAL 4-H COUNCIL</a:t>
            </a:r>
            <a:endParaRPr lang="en-US" dirty="0"/>
          </a:p>
        </p:txBody>
      </p:sp>
    </p:spTree>
    <p:extLst>
      <p:ext uri="{BB962C8B-B14F-4D97-AF65-F5344CB8AC3E}">
        <p14:creationId xmlns:p14="http://schemas.microsoft.com/office/powerpoint/2010/main" val="3788808705"/>
      </p:ext>
    </p:extLst>
  </p:cSld>
  <p:clrMapOvr>
    <a:masterClrMapping/>
  </p:clrMapOvr>
  <p:transition spd="slow">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491B76-50EA-F717-D526-AA0E70E764F6}"/>
              </a:ext>
            </a:extLst>
          </p:cNvPr>
          <p:cNvSpPr>
            <a:spLocks noGrp="1"/>
          </p:cNvSpPr>
          <p:nvPr>
            <p:ph type="sldNum" sz="quarter" idx="4294967295"/>
          </p:nvPr>
        </p:nvSpPr>
        <p:spPr>
          <a:xfrm>
            <a:off x="0" y="6305550"/>
            <a:ext cx="403225" cy="365125"/>
          </a:xfrm>
        </p:spPr>
        <p:txBody>
          <a:bodyPr/>
          <a:lstStyle/>
          <a:p>
            <a:fld id="{D5850640-8C2B-334E-A959-C1C1C7866A61}" type="slidenum">
              <a:rPr lang="en-US" smtClean="0"/>
              <a:pPr/>
              <a:t>23</a:t>
            </a:fld>
            <a:endParaRPr lang="en-US" dirty="0"/>
          </a:p>
        </p:txBody>
      </p:sp>
      <p:sp>
        <p:nvSpPr>
          <p:cNvPr id="3" name="Text Placeholder 2">
            <a:extLst>
              <a:ext uri="{FF2B5EF4-FFF2-40B4-BE49-F238E27FC236}">
                <a16:creationId xmlns:a16="http://schemas.microsoft.com/office/drawing/2014/main" id="{6C08CC51-93DA-708F-330A-81910AF76048}"/>
              </a:ext>
            </a:extLst>
          </p:cNvPr>
          <p:cNvSpPr>
            <a:spLocks noGrp="1"/>
          </p:cNvSpPr>
          <p:nvPr>
            <p:ph type="body" sz="quarter" idx="4294967295"/>
          </p:nvPr>
        </p:nvSpPr>
        <p:spPr>
          <a:xfrm>
            <a:off x="2639290" y="701749"/>
            <a:ext cx="3691841" cy="1860476"/>
          </a:xfrm>
        </p:spPr>
        <p:txBody>
          <a:bodyPr>
            <a:normAutofit/>
          </a:bodyPr>
          <a:lstStyle/>
          <a:p>
            <a:pPr marL="0" indent="0" algn="ctr">
              <a:buNone/>
            </a:pPr>
            <a:r>
              <a:rPr lang="en-US" sz="4000" b="1" dirty="0">
                <a:solidFill>
                  <a:schemeClr val="bg1"/>
                </a:solidFill>
              </a:rPr>
              <a:t>Breakout Room Questions</a:t>
            </a:r>
          </a:p>
        </p:txBody>
      </p:sp>
      <p:sp>
        <p:nvSpPr>
          <p:cNvPr id="5" name="Text Placeholder 4">
            <a:extLst>
              <a:ext uri="{FF2B5EF4-FFF2-40B4-BE49-F238E27FC236}">
                <a16:creationId xmlns:a16="http://schemas.microsoft.com/office/drawing/2014/main" id="{07210F73-F3E1-5E45-7D3D-139E980553A2}"/>
              </a:ext>
            </a:extLst>
          </p:cNvPr>
          <p:cNvSpPr>
            <a:spLocks noGrp="1"/>
          </p:cNvSpPr>
          <p:nvPr>
            <p:ph type="body" sz="quarter" idx="4294967295"/>
          </p:nvPr>
        </p:nvSpPr>
        <p:spPr>
          <a:xfrm>
            <a:off x="212651" y="2574924"/>
            <a:ext cx="6329151" cy="2805149"/>
          </a:xfrm>
        </p:spPr>
        <p:txBody>
          <a:bodyPr>
            <a:normAutofit lnSpcReduction="10000"/>
          </a:bodyPr>
          <a:lstStyle/>
          <a:p>
            <a:pPr marL="514350" indent="-514350">
              <a:buFont typeface="+mj-lt"/>
              <a:buAutoNum type="arabicPeriod"/>
            </a:pPr>
            <a:r>
              <a:rPr lang="en-US" dirty="0">
                <a:solidFill>
                  <a:schemeClr val="bg1"/>
                </a:solidFill>
              </a:rPr>
              <a:t>Are there parts of the model that you do better than others?</a:t>
            </a:r>
          </a:p>
          <a:p>
            <a:pPr marL="514350" indent="-514350">
              <a:buFont typeface="+mj-lt"/>
              <a:buAutoNum type="arabicPeriod"/>
            </a:pPr>
            <a:r>
              <a:rPr lang="en-US" dirty="0">
                <a:solidFill>
                  <a:schemeClr val="bg1"/>
                </a:solidFill>
              </a:rPr>
              <a:t>Are there parts of the model that you have never thought about as part of PYD before?</a:t>
            </a:r>
          </a:p>
          <a:p>
            <a:pPr marL="514350" indent="-514350">
              <a:buFont typeface="+mj-lt"/>
              <a:buAutoNum type="arabicPeriod"/>
            </a:pPr>
            <a:r>
              <a:rPr lang="en-US" dirty="0">
                <a:solidFill>
                  <a:schemeClr val="bg1"/>
                </a:solidFill>
              </a:rPr>
              <a:t>How can you use this information to improve your 4-H PYD game?</a:t>
            </a:r>
          </a:p>
          <a:p>
            <a:pPr marL="514350" indent="-514350">
              <a:buFont typeface="+mj-lt"/>
              <a:buAutoNum type="arabicPeriod"/>
            </a:pPr>
            <a:endParaRPr lang="en-US" dirty="0">
              <a:solidFill>
                <a:schemeClr val="bg1"/>
              </a:solidFill>
            </a:endParaRPr>
          </a:p>
          <a:p>
            <a:pPr marL="514350" indent="-514350">
              <a:buFont typeface="+mj-lt"/>
              <a:buAutoNum type="arabicPeriod"/>
            </a:pPr>
            <a:endParaRPr lang="en-US" dirty="0">
              <a:solidFill>
                <a:schemeClr val="bg1"/>
              </a:solidFill>
            </a:endParaRPr>
          </a:p>
        </p:txBody>
      </p:sp>
      <p:sp>
        <p:nvSpPr>
          <p:cNvPr id="11" name="Footer Placeholder 10">
            <a:extLst>
              <a:ext uri="{FF2B5EF4-FFF2-40B4-BE49-F238E27FC236}">
                <a16:creationId xmlns:a16="http://schemas.microsoft.com/office/drawing/2014/main" id="{9D1C0446-0F48-0EE4-8AFF-4EE9E9978993}"/>
              </a:ext>
            </a:extLst>
          </p:cNvPr>
          <p:cNvSpPr>
            <a:spLocks noGrp="1"/>
          </p:cNvSpPr>
          <p:nvPr>
            <p:ph type="ftr" sz="quarter" idx="4294967295"/>
          </p:nvPr>
        </p:nvSpPr>
        <p:spPr>
          <a:xfrm>
            <a:off x="0" y="6318250"/>
            <a:ext cx="1998663" cy="365125"/>
          </a:xfrm>
        </p:spPr>
        <p:txBody>
          <a:bodyPr/>
          <a:lstStyle/>
          <a:p>
            <a:r>
              <a:rPr lang="en-US"/>
              <a:t>NATIONAL 4-H COUNCIL</a:t>
            </a:r>
            <a:endParaRPr lang="en-US" dirty="0"/>
          </a:p>
        </p:txBody>
      </p:sp>
      <p:pic>
        <p:nvPicPr>
          <p:cNvPr id="15" name="Picture Placeholder 14">
            <a:extLst>
              <a:ext uri="{FF2B5EF4-FFF2-40B4-BE49-F238E27FC236}">
                <a16:creationId xmlns:a16="http://schemas.microsoft.com/office/drawing/2014/main" id="{C06EAA5C-ED5C-9BAC-9D6E-6D3F6BA97A2F}"/>
              </a:ext>
            </a:extLst>
          </p:cNvPr>
          <p:cNvPicPr>
            <a:picLocks noGrp="1" noChangeAspect="1"/>
          </p:cNvPicPr>
          <p:nvPr>
            <p:ph type="pic" sz="quarter" idx="10"/>
          </p:nvPr>
        </p:nvPicPr>
        <p:blipFill>
          <a:blip r:embed="rId3"/>
          <a:srcRect l="704" r="704"/>
          <a:stretch>
            <a:fillRect/>
          </a:stretch>
        </p:blipFill>
        <p:spPr>
          <a:xfrm>
            <a:off x="6839416" y="0"/>
            <a:ext cx="5426587" cy="6858000"/>
          </a:xfrm>
          <a:prstGeom prst="rect">
            <a:avLst/>
          </a:prstGeom>
          <a:ln>
            <a:noFill/>
          </a:ln>
          <a:effectLst>
            <a:softEdge rad="112500"/>
          </a:effectLst>
        </p:spPr>
      </p:pic>
    </p:spTree>
    <p:extLst>
      <p:ext uri="{BB962C8B-B14F-4D97-AF65-F5344CB8AC3E}">
        <p14:creationId xmlns:p14="http://schemas.microsoft.com/office/powerpoint/2010/main" val="94974391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26083C65-E9A4-46C5-70BE-30FE621F84A0}"/>
              </a:ext>
            </a:extLst>
          </p:cNvPr>
          <p:cNvSpPr>
            <a:spLocks noGrp="1"/>
          </p:cNvSpPr>
          <p:nvPr>
            <p:ph type="ctrTitle"/>
          </p:nvPr>
        </p:nvSpPr>
        <p:spPr>
          <a:xfrm>
            <a:off x="203200" y="2587449"/>
            <a:ext cx="11599333" cy="1658231"/>
          </a:xfrm>
        </p:spPr>
        <p:txBody>
          <a:bodyPr/>
          <a:lstStyle/>
          <a:p>
            <a:pPr algn="ctr"/>
            <a:r>
              <a:rPr lang="en-US" sz="5400" dirty="0">
                <a:effectLst/>
                <a:latin typeface="Times New Roman" panose="02020603050405020304" pitchFamily="18" charset="0"/>
                <a:ea typeface="Times New Roman" panose="02020603050405020304" pitchFamily="18" charset="0"/>
              </a:rPr>
              <a:t>Describe how your local 4-H program supports</a:t>
            </a:r>
            <a:r>
              <a:rPr lang="en-US" sz="5400" u="sng" dirty="0">
                <a:solidFill>
                  <a:srgbClr val="008080"/>
                </a:solidFill>
                <a:effectLst/>
                <a:latin typeface="Times New Roman" panose="02020603050405020304" pitchFamily="18" charset="0"/>
                <a:ea typeface="Times New Roman" panose="02020603050405020304" pitchFamily="18" charset="0"/>
              </a:rPr>
              <a:t> </a:t>
            </a:r>
            <a:r>
              <a:rPr lang="en-US" sz="5400" dirty="0">
                <a:effectLst/>
                <a:latin typeface="Times New Roman" panose="02020603050405020304" pitchFamily="18" charset="0"/>
                <a:ea typeface="Times New Roman" panose="02020603050405020304" pitchFamily="18" charset="0"/>
              </a:rPr>
              <a:t>the 4-H thriving indicators.</a:t>
            </a:r>
            <a:endParaRPr lang="en-US" dirty="0"/>
          </a:p>
        </p:txBody>
      </p:sp>
    </p:spTree>
    <p:extLst>
      <p:ext uri="{BB962C8B-B14F-4D97-AF65-F5344CB8AC3E}">
        <p14:creationId xmlns:p14="http://schemas.microsoft.com/office/powerpoint/2010/main" val="402664565"/>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7627EE-5901-4B7C-838C-A1E9F76E56F2}"/>
              </a:ext>
            </a:extLst>
          </p:cNvPr>
          <p:cNvSpPr>
            <a:spLocks noGrp="1"/>
          </p:cNvSpPr>
          <p:nvPr>
            <p:ph type="sldNum" sz="quarter" idx="12"/>
          </p:nvPr>
        </p:nvSpPr>
        <p:spPr/>
        <p:txBody>
          <a:bodyPr/>
          <a:lstStyle/>
          <a:p>
            <a:fld id="{D5850640-8C2B-334E-A959-C1C1C7866A61}" type="slidenum">
              <a:rPr lang="en-US" smtClean="0"/>
              <a:pPr/>
              <a:t>25</a:t>
            </a:fld>
            <a:endParaRPr lang="en-US" dirty="0"/>
          </a:p>
        </p:txBody>
      </p:sp>
      <p:sp>
        <p:nvSpPr>
          <p:cNvPr id="3" name="Text Placeholder 2">
            <a:extLst>
              <a:ext uri="{FF2B5EF4-FFF2-40B4-BE49-F238E27FC236}">
                <a16:creationId xmlns:a16="http://schemas.microsoft.com/office/drawing/2014/main" id="{7604BE3F-062F-C7B6-0804-6B3C3851CCAE}"/>
              </a:ext>
            </a:extLst>
          </p:cNvPr>
          <p:cNvSpPr>
            <a:spLocks noGrp="1"/>
          </p:cNvSpPr>
          <p:nvPr>
            <p:ph type="body" sz="quarter" idx="13"/>
          </p:nvPr>
        </p:nvSpPr>
        <p:spPr/>
        <p:txBody>
          <a:bodyPr/>
          <a:lstStyle/>
          <a:p>
            <a:r>
              <a:rPr lang="en-US" dirty="0"/>
              <a:t>7 Indicators</a:t>
            </a:r>
          </a:p>
        </p:txBody>
      </p:sp>
      <p:sp>
        <p:nvSpPr>
          <p:cNvPr id="6" name="Footer Placeholder 5">
            <a:extLst>
              <a:ext uri="{FF2B5EF4-FFF2-40B4-BE49-F238E27FC236}">
                <a16:creationId xmlns:a16="http://schemas.microsoft.com/office/drawing/2014/main" id="{E19BD447-01BE-CC93-5B43-7CD63B39DFC2}"/>
              </a:ext>
            </a:extLst>
          </p:cNvPr>
          <p:cNvSpPr>
            <a:spLocks noGrp="1"/>
          </p:cNvSpPr>
          <p:nvPr>
            <p:ph type="ftr" sz="quarter" idx="11"/>
          </p:nvPr>
        </p:nvSpPr>
        <p:spPr/>
        <p:txBody>
          <a:bodyPr/>
          <a:lstStyle/>
          <a:p>
            <a:r>
              <a:rPr lang="en-US"/>
              <a:t>NATIONAL 4-H COUNCIL</a:t>
            </a:r>
            <a:endParaRPr lang="en-US" dirty="0"/>
          </a:p>
        </p:txBody>
      </p:sp>
      <p:sp>
        <p:nvSpPr>
          <p:cNvPr id="8" name="Title 9">
            <a:extLst>
              <a:ext uri="{FF2B5EF4-FFF2-40B4-BE49-F238E27FC236}">
                <a16:creationId xmlns:a16="http://schemas.microsoft.com/office/drawing/2014/main" id="{7E48A778-81EB-9F3A-3957-60AFDE1F7F6C}"/>
              </a:ext>
            </a:extLst>
          </p:cNvPr>
          <p:cNvSpPr>
            <a:spLocks noGrp="1"/>
          </p:cNvSpPr>
          <p:nvPr>
            <p:ph type="body" sz="quarter" idx="14"/>
          </p:nvPr>
        </p:nvSpPr>
        <p:spPr>
          <a:xfrm>
            <a:off x="5745212" y="149225"/>
            <a:ext cx="5842000" cy="3279775"/>
          </a:xfrm>
        </p:spPr>
        <p:txBody>
          <a:bodyPr>
            <a:noAutofit/>
          </a:bodyPr>
          <a:lstStyle/>
          <a:p>
            <a:pPr algn="ctr">
              <a:lnSpc>
                <a:spcPct val="100000"/>
              </a:lnSpc>
            </a:pPr>
            <a:r>
              <a:rPr lang="en-US" sz="5400" dirty="0">
                <a:effectLst/>
                <a:latin typeface="Times New Roman" panose="02020603050405020304" pitchFamily="18" charset="0"/>
                <a:ea typeface="Times New Roman" panose="02020603050405020304" pitchFamily="18" charset="0"/>
              </a:rPr>
              <a:t>Describe how your local 4-H program supports the 4-H thriving indicators.</a:t>
            </a:r>
            <a:endParaRPr lang="en-US" dirty="0"/>
          </a:p>
        </p:txBody>
      </p:sp>
      <p:sp>
        <p:nvSpPr>
          <p:cNvPr id="9" name="Text Placeholder 4">
            <a:extLst>
              <a:ext uri="{FF2B5EF4-FFF2-40B4-BE49-F238E27FC236}">
                <a16:creationId xmlns:a16="http://schemas.microsoft.com/office/drawing/2014/main" id="{D8382FC5-42B2-C1E2-2CC4-8650FB4577D7}"/>
              </a:ext>
            </a:extLst>
          </p:cNvPr>
          <p:cNvSpPr>
            <a:spLocks noGrp="1"/>
          </p:cNvSpPr>
          <p:nvPr>
            <p:ph type="body" sz="quarter" idx="4294967295"/>
          </p:nvPr>
        </p:nvSpPr>
        <p:spPr>
          <a:xfrm>
            <a:off x="284212" y="1818916"/>
            <a:ext cx="5461000" cy="4281488"/>
          </a:xfrm>
        </p:spPr>
        <p:txBody>
          <a:bodyPr>
            <a:normAutofit/>
          </a:bodyPr>
          <a:lstStyle/>
          <a:p>
            <a:pPr marL="457200" indent="-457200">
              <a:buFont typeface="+mj-lt"/>
              <a:buAutoNum type="arabicPeriod"/>
            </a:pPr>
            <a:r>
              <a:rPr lang="en-US" dirty="0">
                <a:solidFill>
                  <a:schemeClr val="accent6"/>
                </a:solidFill>
              </a:rPr>
              <a:t>Openness to Challenge and Discovery</a:t>
            </a:r>
          </a:p>
          <a:p>
            <a:pPr marL="457200" indent="-457200">
              <a:buFont typeface="+mj-lt"/>
              <a:buAutoNum type="arabicPeriod"/>
            </a:pPr>
            <a:r>
              <a:rPr lang="en-US" dirty="0">
                <a:solidFill>
                  <a:schemeClr val="accent6"/>
                </a:solidFill>
              </a:rPr>
              <a:t>Growth Mindset</a:t>
            </a:r>
          </a:p>
          <a:p>
            <a:pPr marL="457200" indent="-457200">
              <a:buFont typeface="+mj-lt"/>
              <a:buAutoNum type="arabicPeriod"/>
            </a:pPr>
            <a:r>
              <a:rPr lang="en-US" dirty="0">
                <a:solidFill>
                  <a:schemeClr val="accent6"/>
                </a:solidFill>
              </a:rPr>
              <a:t>Hopeful Purpose</a:t>
            </a:r>
          </a:p>
          <a:p>
            <a:pPr marL="457200" indent="-457200">
              <a:buFont typeface="+mj-lt"/>
              <a:buAutoNum type="arabicPeriod"/>
            </a:pPr>
            <a:r>
              <a:rPr lang="en-US" dirty="0">
                <a:solidFill>
                  <a:schemeClr val="accent6"/>
                </a:solidFill>
              </a:rPr>
              <a:t>Transcendent Awareness</a:t>
            </a:r>
          </a:p>
          <a:p>
            <a:pPr marL="457200" indent="-457200">
              <a:buFont typeface="+mj-lt"/>
              <a:buAutoNum type="arabicPeriod"/>
            </a:pPr>
            <a:r>
              <a:rPr lang="en-US" dirty="0">
                <a:solidFill>
                  <a:schemeClr val="accent6"/>
                </a:solidFill>
              </a:rPr>
              <a:t>Prosocial Orientation</a:t>
            </a:r>
          </a:p>
          <a:p>
            <a:pPr marL="457200" indent="-457200">
              <a:buFont typeface="+mj-lt"/>
              <a:buAutoNum type="arabicPeriod"/>
            </a:pPr>
            <a:r>
              <a:rPr lang="en-US" dirty="0">
                <a:solidFill>
                  <a:schemeClr val="accent6"/>
                </a:solidFill>
              </a:rPr>
              <a:t>Positive Emotionality</a:t>
            </a:r>
          </a:p>
          <a:p>
            <a:pPr marL="457200" indent="-457200">
              <a:buFont typeface="+mj-lt"/>
              <a:buAutoNum type="arabicPeriod"/>
            </a:pPr>
            <a:r>
              <a:rPr lang="en-US" dirty="0">
                <a:solidFill>
                  <a:schemeClr val="accent6"/>
                </a:solidFill>
              </a:rPr>
              <a:t>Goal Setting &amp; Management</a:t>
            </a:r>
          </a:p>
        </p:txBody>
      </p:sp>
      <p:pic>
        <p:nvPicPr>
          <p:cNvPr id="12" name="Picture 11">
            <a:extLst>
              <a:ext uri="{FF2B5EF4-FFF2-40B4-BE49-F238E27FC236}">
                <a16:creationId xmlns:a16="http://schemas.microsoft.com/office/drawing/2014/main" id="{ECC608A5-9C22-73C7-DDB9-882AFBF4789E}"/>
              </a:ext>
            </a:extLst>
          </p:cNvPr>
          <p:cNvPicPr>
            <a:picLocks noChangeAspect="1"/>
          </p:cNvPicPr>
          <p:nvPr/>
        </p:nvPicPr>
        <p:blipFill>
          <a:blip r:embed="rId2"/>
          <a:stretch>
            <a:fillRect/>
          </a:stretch>
        </p:blipFill>
        <p:spPr>
          <a:xfrm>
            <a:off x="7557052" y="3589117"/>
            <a:ext cx="2511287" cy="2511287"/>
          </a:xfrm>
          <a:prstGeom prst="rect">
            <a:avLst/>
          </a:prstGeom>
        </p:spPr>
      </p:pic>
    </p:spTree>
    <p:extLst>
      <p:ext uri="{BB962C8B-B14F-4D97-AF65-F5344CB8AC3E}">
        <p14:creationId xmlns:p14="http://schemas.microsoft.com/office/powerpoint/2010/main" val="2247691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1000"/>
                                        <p:tgtEl>
                                          <p:spTgt spid="9">
                                            <p:txEl>
                                              <p:pRg st="2" end="2"/>
                                            </p:txEl>
                                          </p:spTgt>
                                        </p:tgtEl>
                                      </p:cBhvr>
                                    </p:animEffect>
                                    <p:anim calcmode="lin" valueType="num">
                                      <p:cBhvr>
                                        <p:cTn id="22"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3" end="3"/>
                                            </p:txEl>
                                          </p:spTgt>
                                        </p:tgtEl>
                                        <p:attrNameLst>
                                          <p:attrName>style.visibility</p:attrName>
                                        </p:attrNameLst>
                                      </p:cBhvr>
                                      <p:to>
                                        <p:strVal val="visible"/>
                                      </p:to>
                                    </p:set>
                                    <p:animEffect transition="in" filter="fade">
                                      <p:cBhvr>
                                        <p:cTn id="28" dur="1000"/>
                                        <p:tgtEl>
                                          <p:spTgt spid="9">
                                            <p:txEl>
                                              <p:pRg st="3" end="3"/>
                                            </p:txEl>
                                          </p:spTgt>
                                        </p:tgtEl>
                                      </p:cBhvr>
                                    </p:animEffect>
                                    <p:anim calcmode="lin" valueType="num">
                                      <p:cBhvr>
                                        <p:cTn id="29"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xEl>
                                              <p:pRg st="4" end="4"/>
                                            </p:txEl>
                                          </p:spTgt>
                                        </p:tgtEl>
                                        <p:attrNameLst>
                                          <p:attrName>style.visibility</p:attrName>
                                        </p:attrNameLst>
                                      </p:cBhvr>
                                      <p:to>
                                        <p:strVal val="visible"/>
                                      </p:to>
                                    </p:set>
                                    <p:animEffect transition="in" filter="fade">
                                      <p:cBhvr>
                                        <p:cTn id="35" dur="1000"/>
                                        <p:tgtEl>
                                          <p:spTgt spid="9">
                                            <p:txEl>
                                              <p:pRg st="4" end="4"/>
                                            </p:txEl>
                                          </p:spTgt>
                                        </p:tgtEl>
                                      </p:cBhvr>
                                    </p:animEffect>
                                    <p:anim calcmode="lin" valueType="num">
                                      <p:cBhvr>
                                        <p:cTn id="36"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xEl>
                                              <p:pRg st="5" end="5"/>
                                            </p:txEl>
                                          </p:spTgt>
                                        </p:tgtEl>
                                        <p:attrNameLst>
                                          <p:attrName>style.visibility</p:attrName>
                                        </p:attrNameLst>
                                      </p:cBhvr>
                                      <p:to>
                                        <p:strVal val="visible"/>
                                      </p:to>
                                    </p:set>
                                    <p:animEffect transition="in" filter="fade">
                                      <p:cBhvr>
                                        <p:cTn id="42" dur="1000"/>
                                        <p:tgtEl>
                                          <p:spTgt spid="9">
                                            <p:txEl>
                                              <p:pRg st="5" end="5"/>
                                            </p:txEl>
                                          </p:spTgt>
                                        </p:tgtEl>
                                      </p:cBhvr>
                                    </p:animEffect>
                                    <p:anim calcmode="lin" valueType="num">
                                      <p:cBhvr>
                                        <p:cTn id="43"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xEl>
                                              <p:pRg st="6" end="6"/>
                                            </p:txEl>
                                          </p:spTgt>
                                        </p:tgtEl>
                                        <p:attrNameLst>
                                          <p:attrName>style.visibility</p:attrName>
                                        </p:attrNameLst>
                                      </p:cBhvr>
                                      <p:to>
                                        <p:strVal val="visible"/>
                                      </p:to>
                                    </p:set>
                                    <p:animEffect transition="in" filter="fade">
                                      <p:cBhvr>
                                        <p:cTn id="49" dur="1000"/>
                                        <p:tgtEl>
                                          <p:spTgt spid="9">
                                            <p:txEl>
                                              <p:pRg st="6" end="6"/>
                                            </p:txEl>
                                          </p:spTgt>
                                        </p:tgtEl>
                                      </p:cBhvr>
                                    </p:animEffect>
                                    <p:anim calcmode="lin" valueType="num">
                                      <p:cBhvr>
                                        <p:cTn id="50"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ED1B1A-E5C0-4C71-A326-08ECB497AD08}"/>
              </a:ext>
            </a:extLst>
          </p:cNvPr>
          <p:cNvSpPr>
            <a:spLocks noGrp="1"/>
          </p:cNvSpPr>
          <p:nvPr>
            <p:ph type="sldNum" sz="quarter" idx="12"/>
          </p:nvPr>
        </p:nvSpPr>
        <p:spPr/>
        <p:txBody>
          <a:bodyPr/>
          <a:lstStyle/>
          <a:p>
            <a:fld id="{D5850640-8C2B-334E-A959-C1C1C7866A61}" type="slidenum">
              <a:rPr lang="en-US" smtClean="0"/>
              <a:pPr/>
              <a:t>26</a:t>
            </a:fld>
            <a:endParaRPr lang="en-US" dirty="0"/>
          </a:p>
        </p:txBody>
      </p:sp>
      <p:sp>
        <p:nvSpPr>
          <p:cNvPr id="3" name="Text Placeholder 2">
            <a:extLst>
              <a:ext uri="{FF2B5EF4-FFF2-40B4-BE49-F238E27FC236}">
                <a16:creationId xmlns:a16="http://schemas.microsoft.com/office/drawing/2014/main" id="{96927012-23BE-02C5-631D-0FEC20D8DA84}"/>
              </a:ext>
            </a:extLst>
          </p:cNvPr>
          <p:cNvSpPr>
            <a:spLocks noGrp="1"/>
          </p:cNvSpPr>
          <p:nvPr>
            <p:ph type="body" sz="quarter" idx="13"/>
          </p:nvPr>
        </p:nvSpPr>
        <p:spPr>
          <a:xfrm>
            <a:off x="527608" y="174103"/>
            <a:ext cx="11076561" cy="1176589"/>
          </a:xfrm>
        </p:spPr>
        <p:txBody>
          <a:bodyPr>
            <a:normAutofit/>
          </a:bodyPr>
          <a:lstStyle/>
          <a:p>
            <a:r>
              <a:rPr lang="en-US" sz="6000" dirty="0"/>
              <a:t>Next Steps &amp; Links</a:t>
            </a:r>
          </a:p>
        </p:txBody>
      </p:sp>
      <p:sp>
        <p:nvSpPr>
          <p:cNvPr id="4" name="Text Placeholder 3">
            <a:extLst>
              <a:ext uri="{FF2B5EF4-FFF2-40B4-BE49-F238E27FC236}">
                <a16:creationId xmlns:a16="http://schemas.microsoft.com/office/drawing/2014/main" id="{9BD49A8D-C7C4-0107-B9E8-108C2FAA9797}"/>
              </a:ext>
            </a:extLst>
          </p:cNvPr>
          <p:cNvSpPr>
            <a:spLocks noGrp="1"/>
          </p:cNvSpPr>
          <p:nvPr>
            <p:ph type="body" sz="quarter" idx="14"/>
          </p:nvPr>
        </p:nvSpPr>
        <p:spPr/>
        <p:txBody>
          <a:bodyPr>
            <a:normAutofit/>
          </a:bodyPr>
          <a:lstStyle/>
          <a:p>
            <a:pPr algn="ctr"/>
            <a:r>
              <a:rPr lang="en-US" sz="3600" dirty="0"/>
              <a:t>Video Link</a:t>
            </a:r>
          </a:p>
        </p:txBody>
      </p:sp>
      <p:sp>
        <p:nvSpPr>
          <p:cNvPr id="5" name="Text Placeholder 4">
            <a:extLst>
              <a:ext uri="{FF2B5EF4-FFF2-40B4-BE49-F238E27FC236}">
                <a16:creationId xmlns:a16="http://schemas.microsoft.com/office/drawing/2014/main" id="{B6E97A7A-8502-268C-585C-FF8B46322F08}"/>
              </a:ext>
            </a:extLst>
          </p:cNvPr>
          <p:cNvSpPr>
            <a:spLocks noGrp="1"/>
          </p:cNvSpPr>
          <p:nvPr>
            <p:ph type="body" sz="quarter" idx="18"/>
          </p:nvPr>
        </p:nvSpPr>
        <p:spPr/>
        <p:txBody>
          <a:bodyPr/>
          <a:lstStyle/>
          <a:p>
            <a:pPr algn="ctr"/>
            <a:r>
              <a:rPr lang="en-US" sz="3600" dirty="0"/>
              <a:t>Evaluation</a:t>
            </a:r>
            <a:endParaRPr lang="en-US" dirty="0"/>
          </a:p>
        </p:txBody>
      </p:sp>
      <p:sp>
        <p:nvSpPr>
          <p:cNvPr id="6" name="Text Placeholder 5">
            <a:extLst>
              <a:ext uri="{FF2B5EF4-FFF2-40B4-BE49-F238E27FC236}">
                <a16:creationId xmlns:a16="http://schemas.microsoft.com/office/drawing/2014/main" id="{3292749C-5155-A82D-3A6F-9ED695AC2609}"/>
              </a:ext>
            </a:extLst>
          </p:cNvPr>
          <p:cNvSpPr>
            <a:spLocks noGrp="1"/>
          </p:cNvSpPr>
          <p:nvPr>
            <p:ph type="body" sz="quarter" idx="19"/>
          </p:nvPr>
        </p:nvSpPr>
        <p:spPr/>
        <p:txBody>
          <a:bodyPr>
            <a:normAutofit/>
          </a:bodyPr>
          <a:lstStyle/>
          <a:p>
            <a:pPr algn="ctr"/>
            <a:r>
              <a:rPr lang="en-US" sz="3600" dirty="0"/>
              <a:t>Session One Landing Page</a:t>
            </a:r>
          </a:p>
        </p:txBody>
      </p:sp>
      <p:pic>
        <p:nvPicPr>
          <p:cNvPr id="14" name="Picture Placeholder 13">
            <a:extLst>
              <a:ext uri="{FF2B5EF4-FFF2-40B4-BE49-F238E27FC236}">
                <a16:creationId xmlns:a16="http://schemas.microsoft.com/office/drawing/2014/main" id="{F87899F6-37A5-4528-3029-3F161CD0CCED}"/>
              </a:ext>
            </a:extLst>
          </p:cNvPr>
          <p:cNvPicPr>
            <a:picLocks noGrp="1" noChangeAspect="1"/>
          </p:cNvPicPr>
          <p:nvPr>
            <p:ph type="pic" sz="quarter" idx="23"/>
          </p:nvPr>
        </p:nvPicPr>
        <p:blipFill rotWithShape="1">
          <a:blip r:embed="rId3"/>
          <a:srcRect l="-43770" r="-43770"/>
          <a:stretch/>
        </p:blipFill>
        <p:spPr/>
      </p:pic>
      <p:sp>
        <p:nvSpPr>
          <p:cNvPr id="10" name="Footer Placeholder 9">
            <a:extLst>
              <a:ext uri="{FF2B5EF4-FFF2-40B4-BE49-F238E27FC236}">
                <a16:creationId xmlns:a16="http://schemas.microsoft.com/office/drawing/2014/main" id="{85DD77AC-5A64-5016-1B44-165B31639FAB}"/>
              </a:ext>
            </a:extLst>
          </p:cNvPr>
          <p:cNvSpPr>
            <a:spLocks noGrp="1"/>
          </p:cNvSpPr>
          <p:nvPr>
            <p:ph type="ftr" sz="quarter" idx="11"/>
          </p:nvPr>
        </p:nvSpPr>
        <p:spPr/>
        <p:txBody>
          <a:bodyPr/>
          <a:lstStyle/>
          <a:p>
            <a:r>
              <a:rPr lang="en-US"/>
              <a:t>NATIONAL 4-H COUNCIL</a:t>
            </a:r>
            <a:endParaRPr lang="en-US" dirty="0"/>
          </a:p>
        </p:txBody>
      </p:sp>
      <p:pic>
        <p:nvPicPr>
          <p:cNvPr id="11" name="Picture Placeholder 4">
            <a:extLst>
              <a:ext uri="{FF2B5EF4-FFF2-40B4-BE49-F238E27FC236}">
                <a16:creationId xmlns:a16="http://schemas.microsoft.com/office/drawing/2014/main" id="{8FC71AFC-9330-8622-F73A-7C75F3869468}"/>
              </a:ext>
            </a:extLst>
          </p:cNvPr>
          <p:cNvPicPr>
            <a:picLocks noGrp="1" noChangeAspect="1"/>
          </p:cNvPicPr>
          <p:nvPr>
            <p:ph type="pic" sz="quarter" idx="21"/>
          </p:nvPr>
        </p:nvPicPr>
        <p:blipFill rotWithShape="1">
          <a:blip r:embed="rId4"/>
          <a:srcRect l="-43761" r="-43761"/>
          <a:stretch/>
        </p:blipFill>
        <p:spPr>
          <a:xfrm>
            <a:off x="527050" y="1350963"/>
            <a:ext cx="3387725" cy="1806575"/>
          </a:xfrm>
          <a:prstGeom prst="rect">
            <a:avLst/>
          </a:prstGeom>
          <a:ln>
            <a:noFill/>
          </a:ln>
          <a:effectLst>
            <a:outerShdw blurRad="292100" dist="139700" dir="2700000" algn="tl" rotWithShape="0">
              <a:srgbClr val="333333">
                <a:alpha val="65000"/>
              </a:srgbClr>
            </a:outerShdw>
          </a:effectLst>
        </p:spPr>
      </p:pic>
      <p:pic>
        <p:nvPicPr>
          <p:cNvPr id="12" name="Picture Placeholder 15">
            <a:extLst>
              <a:ext uri="{FF2B5EF4-FFF2-40B4-BE49-F238E27FC236}">
                <a16:creationId xmlns:a16="http://schemas.microsoft.com/office/drawing/2014/main" id="{3E44ED21-D623-123D-1BDB-3419E68F6557}"/>
              </a:ext>
            </a:extLst>
          </p:cNvPr>
          <p:cNvPicPr>
            <a:picLocks noGrp="1" noChangeAspect="1"/>
          </p:cNvPicPr>
          <p:nvPr>
            <p:ph type="pic" sz="quarter" idx="22"/>
          </p:nvPr>
        </p:nvPicPr>
        <p:blipFill rotWithShape="1">
          <a:blip r:embed="rId5"/>
          <a:srcRect l="-43761" r="-43761"/>
          <a:stretch/>
        </p:blipFill>
        <p:spPr>
          <a:xfrm>
            <a:off x="4362450" y="1350963"/>
            <a:ext cx="3387725" cy="18065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37991890"/>
      </p:ext>
    </p:extLst>
  </p:cSld>
  <p:clrMapOvr>
    <a:masterClrMapping/>
  </p:clrMapOvr>
  <p:transition spd="slow">
    <p:wip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EF6A937-3BE1-44D5-9BED-539BEF287500}"/>
              </a:ext>
            </a:extLst>
          </p:cNvPr>
          <p:cNvSpPr>
            <a:spLocks noGrp="1"/>
          </p:cNvSpPr>
          <p:nvPr>
            <p:ph type="body" sz="quarter" idx="4294967295"/>
          </p:nvPr>
        </p:nvSpPr>
        <p:spPr>
          <a:xfrm>
            <a:off x="444381" y="484188"/>
            <a:ext cx="6437432" cy="731837"/>
          </a:xfrm>
        </p:spPr>
        <p:txBody>
          <a:bodyPr>
            <a:normAutofit lnSpcReduction="10000"/>
          </a:bodyPr>
          <a:lstStyle/>
          <a:p>
            <a:pPr marL="0" indent="0">
              <a:buNone/>
            </a:pPr>
            <a:r>
              <a:rPr lang="en-US" sz="4800" dirty="0"/>
              <a:t>Thank you!</a:t>
            </a:r>
          </a:p>
        </p:txBody>
      </p:sp>
      <p:pic>
        <p:nvPicPr>
          <p:cNvPr id="2" name="Picture 1" descr="Graphical user interface, text, application, chat or text message&#10;&#10;Description automatically generated">
            <a:extLst>
              <a:ext uri="{FF2B5EF4-FFF2-40B4-BE49-F238E27FC236}">
                <a16:creationId xmlns:a16="http://schemas.microsoft.com/office/drawing/2014/main" id="{B5C5668A-1624-F6EB-ED42-27AE7D2316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2756" y="2185416"/>
            <a:ext cx="2050626" cy="2560320"/>
          </a:xfrm>
          <a:prstGeom prst="rect">
            <a:avLst/>
          </a:prstGeom>
        </p:spPr>
      </p:pic>
      <p:pic>
        <p:nvPicPr>
          <p:cNvPr id="5" name="Picture 4">
            <a:extLst>
              <a:ext uri="{FF2B5EF4-FFF2-40B4-BE49-F238E27FC236}">
                <a16:creationId xmlns:a16="http://schemas.microsoft.com/office/drawing/2014/main" id="{1292CF4F-6B2E-56E7-3356-B519F9F9DF3C}"/>
              </a:ext>
            </a:extLst>
          </p:cNvPr>
          <p:cNvPicPr>
            <a:picLocks noChangeAspect="1"/>
          </p:cNvPicPr>
          <p:nvPr/>
        </p:nvPicPr>
        <p:blipFill>
          <a:blip r:embed="rId4"/>
          <a:stretch>
            <a:fillRect/>
          </a:stretch>
        </p:blipFill>
        <p:spPr>
          <a:xfrm>
            <a:off x="7266027" y="3181350"/>
            <a:ext cx="2959100" cy="495300"/>
          </a:xfrm>
          <a:prstGeom prst="rect">
            <a:avLst/>
          </a:prstGeom>
        </p:spPr>
      </p:pic>
      <p:pic>
        <p:nvPicPr>
          <p:cNvPr id="6" name="Picture 5" descr="Text&#10;&#10;Description automatically generated">
            <a:extLst>
              <a:ext uri="{FF2B5EF4-FFF2-40B4-BE49-F238E27FC236}">
                <a16:creationId xmlns:a16="http://schemas.microsoft.com/office/drawing/2014/main" id="{FDAD01BF-226D-C416-620A-AF13BDCABA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9793" y="1895856"/>
            <a:ext cx="2214812" cy="3212695"/>
          </a:xfrm>
          <a:prstGeom prst="rect">
            <a:avLst/>
          </a:prstGeom>
        </p:spPr>
      </p:pic>
      <p:pic>
        <p:nvPicPr>
          <p:cNvPr id="7" name="Picture 6">
            <a:extLst>
              <a:ext uri="{FF2B5EF4-FFF2-40B4-BE49-F238E27FC236}">
                <a16:creationId xmlns:a16="http://schemas.microsoft.com/office/drawing/2014/main" id="{AD845BE5-98B3-A72B-07FC-179A5B24702B}"/>
              </a:ext>
            </a:extLst>
          </p:cNvPr>
          <p:cNvPicPr>
            <a:picLocks noChangeAspect="1"/>
          </p:cNvPicPr>
          <p:nvPr/>
        </p:nvPicPr>
        <p:blipFill>
          <a:blip r:embed="rId6"/>
          <a:stretch>
            <a:fillRect/>
          </a:stretch>
        </p:blipFill>
        <p:spPr>
          <a:xfrm>
            <a:off x="1538333" y="1255776"/>
            <a:ext cx="5579785" cy="4389120"/>
          </a:xfrm>
          <a:prstGeom prst="rect">
            <a:avLst/>
          </a:prstGeom>
        </p:spPr>
      </p:pic>
      <p:pic>
        <p:nvPicPr>
          <p:cNvPr id="8" name="Picture 7">
            <a:extLst>
              <a:ext uri="{FF2B5EF4-FFF2-40B4-BE49-F238E27FC236}">
                <a16:creationId xmlns:a16="http://schemas.microsoft.com/office/drawing/2014/main" id="{98E22123-298C-4127-BBCF-CD3C43F7FA12}"/>
              </a:ext>
            </a:extLst>
          </p:cNvPr>
          <p:cNvPicPr>
            <a:picLocks noChangeAspect="1"/>
          </p:cNvPicPr>
          <p:nvPr/>
        </p:nvPicPr>
        <p:blipFill>
          <a:blip r:embed="rId7"/>
          <a:stretch>
            <a:fillRect/>
          </a:stretch>
        </p:blipFill>
        <p:spPr>
          <a:xfrm>
            <a:off x="1761649" y="2956560"/>
            <a:ext cx="6010656" cy="987552"/>
          </a:xfrm>
          <a:prstGeom prst="rect">
            <a:avLst/>
          </a:prstGeom>
        </p:spPr>
      </p:pic>
      <p:pic>
        <p:nvPicPr>
          <p:cNvPr id="9" name="Picture 8">
            <a:extLst>
              <a:ext uri="{FF2B5EF4-FFF2-40B4-BE49-F238E27FC236}">
                <a16:creationId xmlns:a16="http://schemas.microsoft.com/office/drawing/2014/main" id="{0C3852AC-2BDA-BBAE-52B1-D44A918CA5E2}"/>
              </a:ext>
            </a:extLst>
          </p:cNvPr>
          <p:cNvPicPr>
            <a:picLocks noChangeAspect="1"/>
          </p:cNvPicPr>
          <p:nvPr/>
        </p:nvPicPr>
        <p:blipFill>
          <a:blip r:embed="rId8"/>
          <a:stretch>
            <a:fillRect/>
          </a:stretch>
        </p:blipFill>
        <p:spPr>
          <a:xfrm>
            <a:off x="2151227" y="2424781"/>
            <a:ext cx="1371600" cy="398207"/>
          </a:xfrm>
          <a:prstGeom prst="rect">
            <a:avLst/>
          </a:prstGeom>
        </p:spPr>
      </p:pic>
      <p:pic>
        <p:nvPicPr>
          <p:cNvPr id="10" name="Picture 9">
            <a:extLst>
              <a:ext uri="{FF2B5EF4-FFF2-40B4-BE49-F238E27FC236}">
                <a16:creationId xmlns:a16="http://schemas.microsoft.com/office/drawing/2014/main" id="{7780297F-6D17-EE07-7D96-AFAEAB6D8BD5}"/>
              </a:ext>
            </a:extLst>
          </p:cNvPr>
          <p:cNvPicPr>
            <a:picLocks noChangeAspect="1"/>
          </p:cNvPicPr>
          <p:nvPr/>
        </p:nvPicPr>
        <p:blipFill>
          <a:blip r:embed="rId9"/>
          <a:stretch>
            <a:fillRect/>
          </a:stretch>
        </p:blipFill>
        <p:spPr>
          <a:xfrm>
            <a:off x="2151227" y="4100347"/>
            <a:ext cx="1371600" cy="365022"/>
          </a:xfrm>
          <a:prstGeom prst="rect">
            <a:avLst/>
          </a:prstGeom>
        </p:spPr>
      </p:pic>
      <p:pic>
        <p:nvPicPr>
          <p:cNvPr id="11" name="Picture 10">
            <a:extLst>
              <a:ext uri="{FF2B5EF4-FFF2-40B4-BE49-F238E27FC236}">
                <a16:creationId xmlns:a16="http://schemas.microsoft.com/office/drawing/2014/main" id="{90398E6C-5634-256A-AB3E-1D326D70B4D6}"/>
              </a:ext>
            </a:extLst>
          </p:cNvPr>
          <p:cNvPicPr>
            <a:picLocks noChangeAspect="1"/>
          </p:cNvPicPr>
          <p:nvPr/>
        </p:nvPicPr>
        <p:blipFill>
          <a:blip r:embed="rId10"/>
          <a:stretch>
            <a:fillRect/>
          </a:stretch>
        </p:blipFill>
        <p:spPr>
          <a:xfrm>
            <a:off x="84458" y="2404577"/>
            <a:ext cx="2161540" cy="2103120"/>
          </a:xfrm>
          <a:prstGeom prst="rect">
            <a:avLst/>
          </a:prstGeom>
        </p:spPr>
      </p:pic>
      <p:pic>
        <p:nvPicPr>
          <p:cNvPr id="12" name="Picture 11" descr="Text&#10;&#10;Description automatically generated with medium confidence">
            <a:extLst>
              <a:ext uri="{FF2B5EF4-FFF2-40B4-BE49-F238E27FC236}">
                <a16:creationId xmlns:a16="http://schemas.microsoft.com/office/drawing/2014/main" id="{9602F887-71C1-D720-FFE4-E8AE783D785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24615" y="1486869"/>
            <a:ext cx="3127100" cy="3585283"/>
          </a:xfrm>
          <a:prstGeom prst="rect">
            <a:avLst/>
          </a:prstGeom>
        </p:spPr>
      </p:pic>
    </p:spTree>
    <p:extLst>
      <p:ext uri="{BB962C8B-B14F-4D97-AF65-F5344CB8AC3E}">
        <p14:creationId xmlns:p14="http://schemas.microsoft.com/office/powerpoint/2010/main" val="2088151078"/>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4A6BD4F-F970-7E49-B9F6-6FCE5DB64C9E}"/>
              </a:ext>
            </a:extLst>
          </p:cNvPr>
          <p:cNvSpPr>
            <a:spLocks noGrp="1"/>
          </p:cNvSpPr>
          <p:nvPr>
            <p:ph type="body" sz="quarter" idx="13"/>
          </p:nvPr>
        </p:nvSpPr>
        <p:spPr>
          <a:xfrm>
            <a:off x="374124" y="1486352"/>
            <a:ext cx="5422900" cy="584200"/>
          </a:xfrm>
        </p:spPr>
        <p:txBody>
          <a:bodyPr>
            <a:normAutofit lnSpcReduction="10000"/>
          </a:bodyPr>
          <a:lstStyle/>
          <a:p>
            <a:r>
              <a:rPr lang="en-US" sz="3600" b="1" dirty="0">
                <a:solidFill>
                  <a:schemeClr val="accent2">
                    <a:lumMod val="50000"/>
                  </a:schemeClr>
                </a:solidFill>
              </a:rPr>
              <a:t>Ways We’ll Work Together</a:t>
            </a:r>
          </a:p>
        </p:txBody>
      </p:sp>
      <p:sp>
        <p:nvSpPr>
          <p:cNvPr id="6" name="Text Placeholder 5">
            <a:extLst>
              <a:ext uri="{FF2B5EF4-FFF2-40B4-BE49-F238E27FC236}">
                <a16:creationId xmlns:a16="http://schemas.microsoft.com/office/drawing/2014/main" id="{D6677159-F670-2248-99D2-546DFD72F563}"/>
              </a:ext>
            </a:extLst>
          </p:cNvPr>
          <p:cNvSpPr>
            <a:spLocks noGrp="1"/>
          </p:cNvSpPr>
          <p:nvPr>
            <p:ph type="body" sz="quarter" idx="15"/>
          </p:nvPr>
        </p:nvSpPr>
        <p:spPr/>
        <p:txBody>
          <a:bodyPr>
            <a:normAutofit/>
          </a:bodyPr>
          <a:lstStyle/>
          <a:p>
            <a:pPr>
              <a:lnSpc>
                <a:spcPct val="100000"/>
              </a:lnSpc>
            </a:pPr>
            <a:r>
              <a:rPr lang="en-US" sz="2800" dirty="0"/>
              <a:t>Respect diverse opinions</a:t>
            </a:r>
          </a:p>
        </p:txBody>
      </p:sp>
      <p:sp>
        <p:nvSpPr>
          <p:cNvPr id="8" name="Text Placeholder 7">
            <a:extLst>
              <a:ext uri="{FF2B5EF4-FFF2-40B4-BE49-F238E27FC236}">
                <a16:creationId xmlns:a16="http://schemas.microsoft.com/office/drawing/2014/main" id="{CD005F69-5401-8641-948B-1400C06D3CB5}"/>
              </a:ext>
            </a:extLst>
          </p:cNvPr>
          <p:cNvSpPr>
            <a:spLocks noGrp="1"/>
          </p:cNvSpPr>
          <p:nvPr>
            <p:ph type="body" sz="quarter" idx="17"/>
          </p:nvPr>
        </p:nvSpPr>
        <p:spPr>
          <a:xfrm>
            <a:off x="2911037" y="4236586"/>
            <a:ext cx="2751361" cy="1010823"/>
          </a:xfrm>
        </p:spPr>
        <p:txBody>
          <a:bodyPr>
            <a:normAutofit/>
          </a:bodyPr>
          <a:lstStyle/>
          <a:p>
            <a:pPr>
              <a:lnSpc>
                <a:spcPct val="100000"/>
              </a:lnSpc>
            </a:pPr>
            <a:r>
              <a:rPr lang="en-US" sz="2800" dirty="0"/>
              <a:t>Leave your camera on</a:t>
            </a:r>
          </a:p>
        </p:txBody>
      </p:sp>
      <p:sp>
        <p:nvSpPr>
          <p:cNvPr id="10" name="Text Placeholder 9">
            <a:extLst>
              <a:ext uri="{FF2B5EF4-FFF2-40B4-BE49-F238E27FC236}">
                <a16:creationId xmlns:a16="http://schemas.microsoft.com/office/drawing/2014/main" id="{C4291323-0CC2-0448-A97B-01B5FA51CAFD}"/>
              </a:ext>
            </a:extLst>
          </p:cNvPr>
          <p:cNvSpPr>
            <a:spLocks noGrp="1"/>
          </p:cNvSpPr>
          <p:nvPr>
            <p:ph type="body" sz="quarter" idx="19"/>
          </p:nvPr>
        </p:nvSpPr>
        <p:spPr>
          <a:xfrm>
            <a:off x="5662398" y="4236586"/>
            <a:ext cx="2909888" cy="1427162"/>
          </a:xfrm>
        </p:spPr>
        <p:txBody>
          <a:bodyPr>
            <a:normAutofit/>
          </a:bodyPr>
          <a:lstStyle/>
          <a:p>
            <a:pPr>
              <a:lnSpc>
                <a:spcPct val="100000"/>
              </a:lnSpc>
            </a:pPr>
            <a:r>
              <a:rPr lang="en-US" sz="2800" dirty="0"/>
              <a:t>Check your Zoom Profile Display; show your name</a:t>
            </a:r>
          </a:p>
        </p:txBody>
      </p:sp>
      <p:pic>
        <p:nvPicPr>
          <p:cNvPr id="31" name="Picture Placeholder 30" descr="A child in a body of water&#10;&#10;Description automatically generated with low confidence">
            <a:extLst>
              <a:ext uri="{FF2B5EF4-FFF2-40B4-BE49-F238E27FC236}">
                <a16:creationId xmlns:a16="http://schemas.microsoft.com/office/drawing/2014/main" id="{28D7AEA4-21CE-8D42-907A-D856A37033F3}"/>
              </a:ext>
            </a:extLst>
          </p:cNvPr>
          <p:cNvPicPr>
            <a:picLocks noGrp="1" noChangeAspect="1"/>
          </p:cNvPicPr>
          <p:nvPr>
            <p:ph type="pic" sz="quarter" idx="14"/>
          </p:nvPr>
        </p:nvPicPr>
        <p:blipFill>
          <a:blip r:embed="rId3"/>
          <a:srcRect l="16663" r="16663"/>
          <a:stretch>
            <a:fillRect/>
          </a:stretch>
        </p:blipFill>
        <p:spPr/>
      </p:pic>
      <p:pic>
        <p:nvPicPr>
          <p:cNvPr id="35" name="Picture Placeholder 34" descr="A picture containing text, person, indoor, working&#10;&#10;Description automatically generated">
            <a:extLst>
              <a:ext uri="{FF2B5EF4-FFF2-40B4-BE49-F238E27FC236}">
                <a16:creationId xmlns:a16="http://schemas.microsoft.com/office/drawing/2014/main" id="{EFD257A5-ED29-AD48-B1C6-AACAD3EFB849}"/>
              </a:ext>
            </a:extLst>
          </p:cNvPr>
          <p:cNvPicPr>
            <a:picLocks noGrp="1" noChangeAspect="1"/>
          </p:cNvPicPr>
          <p:nvPr>
            <p:ph type="pic" sz="quarter" idx="16"/>
          </p:nvPr>
        </p:nvPicPr>
        <p:blipFill>
          <a:blip r:embed="rId4"/>
          <a:srcRect l="16699" r="16699"/>
          <a:stretch>
            <a:fillRect/>
          </a:stretch>
        </p:blipFill>
        <p:spPr/>
      </p:pic>
      <p:pic>
        <p:nvPicPr>
          <p:cNvPr id="39" name="Picture Placeholder 38" descr="A group of people running&#10;&#10;Description automatically generated with medium confidence">
            <a:extLst>
              <a:ext uri="{FF2B5EF4-FFF2-40B4-BE49-F238E27FC236}">
                <a16:creationId xmlns:a16="http://schemas.microsoft.com/office/drawing/2014/main" id="{7B2635B5-8E99-EB44-A7BB-FFCB1C611B3F}"/>
              </a:ext>
            </a:extLst>
          </p:cNvPr>
          <p:cNvPicPr>
            <a:picLocks noGrp="1" noChangeAspect="1"/>
          </p:cNvPicPr>
          <p:nvPr>
            <p:ph type="pic" sz="quarter" idx="18"/>
          </p:nvPr>
        </p:nvPicPr>
        <p:blipFill>
          <a:blip r:embed="rId5"/>
          <a:srcRect l="16667" r="16667"/>
          <a:stretch>
            <a:fillRect/>
          </a:stretch>
        </p:blipFill>
        <p:spPr/>
      </p:pic>
      <p:pic>
        <p:nvPicPr>
          <p:cNvPr id="43" name="Picture Placeholder 42" descr="A picture containing building, person, outdoor&#10;&#10;Description automatically generated">
            <a:extLst>
              <a:ext uri="{FF2B5EF4-FFF2-40B4-BE49-F238E27FC236}">
                <a16:creationId xmlns:a16="http://schemas.microsoft.com/office/drawing/2014/main" id="{15E17C44-5999-DB49-A2B7-F046642E765A}"/>
              </a:ext>
            </a:extLst>
          </p:cNvPr>
          <p:cNvPicPr>
            <a:picLocks noGrp="1" noChangeAspect="1"/>
          </p:cNvPicPr>
          <p:nvPr>
            <p:ph type="pic" sz="quarter" idx="21"/>
          </p:nvPr>
        </p:nvPicPr>
        <p:blipFill rotWithShape="1">
          <a:blip r:embed="rId6"/>
          <a:srcRect l="38294" r="31434"/>
          <a:stretch/>
        </p:blipFill>
        <p:spPr>
          <a:xfrm>
            <a:off x="9106427" y="348030"/>
            <a:ext cx="2786012" cy="6291072"/>
          </a:xfrm>
        </p:spPr>
      </p:pic>
      <p:sp>
        <p:nvSpPr>
          <p:cNvPr id="2" name="Footer Placeholder 1">
            <a:extLst>
              <a:ext uri="{FF2B5EF4-FFF2-40B4-BE49-F238E27FC236}">
                <a16:creationId xmlns:a16="http://schemas.microsoft.com/office/drawing/2014/main" id="{5999D7BA-6B65-9F4D-826B-5EB028E1283D}"/>
              </a:ext>
            </a:extLst>
          </p:cNvPr>
          <p:cNvSpPr>
            <a:spLocks noGrp="1"/>
          </p:cNvSpPr>
          <p:nvPr>
            <p:ph type="ftr" sz="quarter" idx="11"/>
          </p:nvPr>
        </p:nvSpPr>
        <p:spPr>
          <a:xfrm>
            <a:off x="919626" y="6318772"/>
            <a:ext cx="4114800" cy="365125"/>
          </a:xfrm>
        </p:spPr>
        <p:txBody>
          <a:bodyPr/>
          <a:lstStyle/>
          <a:p>
            <a:r>
              <a:rPr lang="en-US" dirty="0"/>
              <a:t>NATIONAL 4-H COUNCIL</a:t>
            </a:r>
          </a:p>
        </p:txBody>
      </p:sp>
    </p:spTree>
    <p:extLst>
      <p:ext uri="{BB962C8B-B14F-4D97-AF65-F5344CB8AC3E}">
        <p14:creationId xmlns:p14="http://schemas.microsoft.com/office/powerpoint/2010/main" val="326614133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CDD3374-56AA-6A40-BFA1-157444339465}"/>
              </a:ext>
            </a:extLst>
          </p:cNvPr>
          <p:cNvSpPr>
            <a:spLocks noGrp="1"/>
          </p:cNvSpPr>
          <p:nvPr>
            <p:ph type="body" sz="quarter" idx="10"/>
          </p:nvPr>
        </p:nvSpPr>
        <p:spPr>
          <a:xfrm>
            <a:off x="1350169" y="1080656"/>
            <a:ext cx="9491662" cy="4275760"/>
          </a:xfrm>
        </p:spPr>
        <p:txBody>
          <a:bodyPr/>
          <a:lstStyle/>
          <a:p>
            <a:r>
              <a:rPr lang="en-US" b="1" dirty="0"/>
              <a:t>Emoji-Thon</a:t>
            </a:r>
          </a:p>
          <a:p>
            <a:endParaRPr lang="en-US" b="1" dirty="0"/>
          </a:p>
        </p:txBody>
      </p:sp>
      <p:pic>
        <p:nvPicPr>
          <p:cNvPr id="4" name="Picture 3">
            <a:extLst>
              <a:ext uri="{FF2B5EF4-FFF2-40B4-BE49-F238E27FC236}">
                <a16:creationId xmlns:a16="http://schemas.microsoft.com/office/drawing/2014/main" id="{E76911E5-EB26-49B1-999B-132BFBD64D33}"/>
              </a:ext>
            </a:extLst>
          </p:cNvPr>
          <p:cNvPicPr>
            <a:picLocks noChangeAspect="1"/>
          </p:cNvPicPr>
          <p:nvPr/>
        </p:nvPicPr>
        <p:blipFill>
          <a:blip r:embed="rId3"/>
          <a:stretch>
            <a:fillRect/>
          </a:stretch>
        </p:blipFill>
        <p:spPr>
          <a:xfrm>
            <a:off x="4634764" y="1893558"/>
            <a:ext cx="1319645" cy="992705"/>
          </a:xfrm>
          <a:prstGeom prst="rect">
            <a:avLst/>
          </a:prstGeom>
        </p:spPr>
      </p:pic>
      <p:pic>
        <p:nvPicPr>
          <p:cNvPr id="5" name="Picture 4">
            <a:extLst>
              <a:ext uri="{FF2B5EF4-FFF2-40B4-BE49-F238E27FC236}">
                <a16:creationId xmlns:a16="http://schemas.microsoft.com/office/drawing/2014/main" id="{4BA98538-593C-4DA2-AACA-15E41DCACCEF}"/>
              </a:ext>
            </a:extLst>
          </p:cNvPr>
          <p:cNvPicPr>
            <a:picLocks noChangeAspect="1"/>
          </p:cNvPicPr>
          <p:nvPr/>
        </p:nvPicPr>
        <p:blipFill>
          <a:blip r:embed="rId4"/>
          <a:stretch>
            <a:fillRect/>
          </a:stretch>
        </p:blipFill>
        <p:spPr>
          <a:xfrm>
            <a:off x="2179942" y="2002513"/>
            <a:ext cx="808069" cy="810772"/>
          </a:xfrm>
          <a:prstGeom prst="rect">
            <a:avLst/>
          </a:prstGeom>
        </p:spPr>
      </p:pic>
      <p:pic>
        <p:nvPicPr>
          <p:cNvPr id="6" name="Picture 5">
            <a:extLst>
              <a:ext uri="{FF2B5EF4-FFF2-40B4-BE49-F238E27FC236}">
                <a16:creationId xmlns:a16="http://schemas.microsoft.com/office/drawing/2014/main" id="{9613DB6F-EFC6-42F8-AD05-B26ABFB7300B}"/>
              </a:ext>
            </a:extLst>
          </p:cNvPr>
          <p:cNvPicPr>
            <a:picLocks noChangeAspect="1"/>
          </p:cNvPicPr>
          <p:nvPr/>
        </p:nvPicPr>
        <p:blipFill>
          <a:blip r:embed="rId5"/>
          <a:stretch>
            <a:fillRect/>
          </a:stretch>
        </p:blipFill>
        <p:spPr>
          <a:xfrm>
            <a:off x="3347490" y="1971233"/>
            <a:ext cx="873331" cy="873331"/>
          </a:xfrm>
          <a:prstGeom prst="rect">
            <a:avLst/>
          </a:prstGeom>
        </p:spPr>
      </p:pic>
      <p:pic>
        <p:nvPicPr>
          <p:cNvPr id="7" name="Picture 6">
            <a:extLst>
              <a:ext uri="{FF2B5EF4-FFF2-40B4-BE49-F238E27FC236}">
                <a16:creationId xmlns:a16="http://schemas.microsoft.com/office/drawing/2014/main" id="{2A5CEEA5-FA6F-48C1-99B4-DB669936A410}"/>
              </a:ext>
            </a:extLst>
          </p:cNvPr>
          <p:cNvPicPr>
            <a:picLocks noChangeAspect="1"/>
          </p:cNvPicPr>
          <p:nvPr/>
        </p:nvPicPr>
        <p:blipFill>
          <a:blip r:embed="rId6"/>
          <a:stretch>
            <a:fillRect/>
          </a:stretch>
        </p:blipFill>
        <p:spPr>
          <a:xfrm>
            <a:off x="868580" y="1766210"/>
            <a:ext cx="1205385" cy="1047075"/>
          </a:xfrm>
          <a:prstGeom prst="rect">
            <a:avLst/>
          </a:prstGeom>
        </p:spPr>
      </p:pic>
      <p:pic>
        <p:nvPicPr>
          <p:cNvPr id="8" name="Picture 7">
            <a:extLst>
              <a:ext uri="{FF2B5EF4-FFF2-40B4-BE49-F238E27FC236}">
                <a16:creationId xmlns:a16="http://schemas.microsoft.com/office/drawing/2014/main" id="{333FA9B1-C02B-4987-9093-E50D03EDC9C7}"/>
              </a:ext>
            </a:extLst>
          </p:cNvPr>
          <p:cNvPicPr>
            <a:picLocks noChangeAspect="1"/>
          </p:cNvPicPr>
          <p:nvPr/>
        </p:nvPicPr>
        <p:blipFill>
          <a:blip r:embed="rId7"/>
          <a:stretch>
            <a:fillRect/>
          </a:stretch>
        </p:blipFill>
        <p:spPr>
          <a:xfrm>
            <a:off x="6486826" y="2002513"/>
            <a:ext cx="881787" cy="962473"/>
          </a:xfrm>
          <a:prstGeom prst="rect">
            <a:avLst/>
          </a:prstGeom>
        </p:spPr>
      </p:pic>
      <p:pic>
        <p:nvPicPr>
          <p:cNvPr id="9" name="Picture 8">
            <a:extLst>
              <a:ext uri="{FF2B5EF4-FFF2-40B4-BE49-F238E27FC236}">
                <a16:creationId xmlns:a16="http://schemas.microsoft.com/office/drawing/2014/main" id="{5BCC44A4-7D80-4BC1-BA4A-7574B8FB7776}"/>
              </a:ext>
            </a:extLst>
          </p:cNvPr>
          <p:cNvPicPr>
            <a:picLocks noChangeAspect="1"/>
          </p:cNvPicPr>
          <p:nvPr/>
        </p:nvPicPr>
        <p:blipFill>
          <a:blip r:embed="rId8"/>
          <a:stretch>
            <a:fillRect/>
          </a:stretch>
        </p:blipFill>
        <p:spPr>
          <a:xfrm>
            <a:off x="7901030" y="2019415"/>
            <a:ext cx="829682" cy="834966"/>
          </a:xfrm>
          <a:prstGeom prst="rect">
            <a:avLst/>
          </a:prstGeom>
        </p:spPr>
      </p:pic>
      <p:pic>
        <p:nvPicPr>
          <p:cNvPr id="10" name="Picture 9">
            <a:extLst>
              <a:ext uri="{FF2B5EF4-FFF2-40B4-BE49-F238E27FC236}">
                <a16:creationId xmlns:a16="http://schemas.microsoft.com/office/drawing/2014/main" id="{04B806D4-8F0F-4CF8-ACC8-D91B06ACF066}"/>
              </a:ext>
            </a:extLst>
          </p:cNvPr>
          <p:cNvPicPr>
            <a:picLocks noChangeAspect="1"/>
          </p:cNvPicPr>
          <p:nvPr/>
        </p:nvPicPr>
        <p:blipFill>
          <a:blip r:embed="rId9"/>
          <a:stretch>
            <a:fillRect/>
          </a:stretch>
        </p:blipFill>
        <p:spPr>
          <a:xfrm>
            <a:off x="9177162" y="1971233"/>
            <a:ext cx="862272" cy="1099332"/>
          </a:xfrm>
          <a:prstGeom prst="rect">
            <a:avLst/>
          </a:prstGeom>
        </p:spPr>
      </p:pic>
      <p:pic>
        <p:nvPicPr>
          <p:cNvPr id="11" name="Picture 10">
            <a:extLst>
              <a:ext uri="{FF2B5EF4-FFF2-40B4-BE49-F238E27FC236}">
                <a16:creationId xmlns:a16="http://schemas.microsoft.com/office/drawing/2014/main" id="{32A6BEAA-2530-4AD9-9942-B7F010335AAF}"/>
              </a:ext>
            </a:extLst>
          </p:cNvPr>
          <p:cNvPicPr>
            <a:picLocks noChangeAspect="1"/>
          </p:cNvPicPr>
          <p:nvPr/>
        </p:nvPicPr>
        <p:blipFill>
          <a:blip r:embed="rId10"/>
          <a:stretch>
            <a:fillRect/>
          </a:stretch>
        </p:blipFill>
        <p:spPr>
          <a:xfrm>
            <a:off x="10485884" y="1971233"/>
            <a:ext cx="837536" cy="888215"/>
          </a:xfrm>
          <a:prstGeom prst="rect">
            <a:avLst/>
          </a:prstGeom>
        </p:spPr>
      </p:pic>
      <p:sp>
        <p:nvSpPr>
          <p:cNvPr id="12" name="TextBox 11">
            <a:extLst>
              <a:ext uri="{FF2B5EF4-FFF2-40B4-BE49-F238E27FC236}">
                <a16:creationId xmlns:a16="http://schemas.microsoft.com/office/drawing/2014/main" id="{5D33E71F-C19C-4438-9FFA-C41ACFEB85D7}"/>
              </a:ext>
            </a:extLst>
          </p:cNvPr>
          <p:cNvSpPr txBox="1"/>
          <p:nvPr/>
        </p:nvSpPr>
        <p:spPr>
          <a:xfrm>
            <a:off x="2179942" y="3249710"/>
            <a:ext cx="6754091" cy="2308324"/>
          </a:xfrm>
          <a:prstGeom prst="rect">
            <a:avLst/>
          </a:prstGeom>
          <a:noFill/>
        </p:spPr>
        <p:txBody>
          <a:bodyPr wrap="square" rtlCol="0">
            <a:spAutoFit/>
          </a:bodyPr>
          <a:lstStyle/>
          <a:p>
            <a:pPr marL="285750" indent="-285750">
              <a:buFont typeface="Wingdings" panose="05000000000000000000" pitchFamily="2" charset="2"/>
              <a:buChar char="§"/>
            </a:pPr>
            <a:r>
              <a:rPr lang="en-US" sz="2400" dirty="0"/>
              <a:t>Go to the chat box. </a:t>
            </a:r>
          </a:p>
          <a:p>
            <a:pPr marL="285750" indent="-285750">
              <a:buFont typeface="Wingdings" panose="05000000000000000000" pitchFamily="2" charset="2"/>
              <a:buChar char="§"/>
            </a:pPr>
            <a:r>
              <a:rPr lang="en-US" sz="2400" dirty="0"/>
              <a:t>Pick an emoji from the smiley face. </a:t>
            </a:r>
          </a:p>
          <a:p>
            <a:pPr marL="285750" indent="-285750">
              <a:buFont typeface="Wingdings" panose="05000000000000000000" pitchFamily="2" charset="2"/>
              <a:buChar char="§"/>
            </a:pPr>
            <a:r>
              <a:rPr lang="en-US" sz="2400" dirty="0"/>
              <a:t>Select it and type one word that describes the emotion you’re feeling. </a:t>
            </a:r>
          </a:p>
          <a:p>
            <a:pPr marL="285750" indent="-285750">
              <a:buFont typeface="Wingdings" panose="05000000000000000000" pitchFamily="2" charset="2"/>
              <a:buChar char="§"/>
            </a:pPr>
            <a:r>
              <a:rPr lang="en-US" sz="2400" dirty="0"/>
              <a:t>Wait for the countdown.</a:t>
            </a:r>
          </a:p>
          <a:p>
            <a:pPr marL="285750" indent="-285750">
              <a:buFont typeface="Wingdings" panose="05000000000000000000" pitchFamily="2" charset="2"/>
              <a:buChar char="§"/>
            </a:pPr>
            <a:r>
              <a:rPr lang="en-US" sz="2400" dirty="0"/>
              <a:t>Press Enter.</a:t>
            </a:r>
          </a:p>
        </p:txBody>
      </p:sp>
    </p:spTree>
    <p:extLst>
      <p:ext uri="{BB962C8B-B14F-4D97-AF65-F5344CB8AC3E}">
        <p14:creationId xmlns:p14="http://schemas.microsoft.com/office/powerpoint/2010/main" val="2353582421"/>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F7F63E1-B522-79C4-D504-67AA23180E07}"/>
              </a:ext>
            </a:extLst>
          </p:cNvPr>
          <p:cNvSpPr>
            <a:spLocks noGrp="1"/>
          </p:cNvSpPr>
          <p:nvPr>
            <p:ph type="body" sz="quarter" idx="13"/>
          </p:nvPr>
        </p:nvSpPr>
        <p:spPr>
          <a:xfrm>
            <a:off x="527608" y="498764"/>
            <a:ext cx="6881859" cy="716827"/>
          </a:xfrm>
        </p:spPr>
        <p:txBody>
          <a:bodyPr>
            <a:normAutofit/>
          </a:bodyPr>
          <a:lstStyle/>
          <a:p>
            <a:r>
              <a:rPr lang="en-US" sz="4000" dirty="0"/>
              <a:t>Tell us a little about you</a:t>
            </a:r>
          </a:p>
        </p:txBody>
      </p:sp>
      <p:sp>
        <p:nvSpPr>
          <p:cNvPr id="4" name="Text Placeholder 3">
            <a:extLst>
              <a:ext uri="{FF2B5EF4-FFF2-40B4-BE49-F238E27FC236}">
                <a16:creationId xmlns:a16="http://schemas.microsoft.com/office/drawing/2014/main" id="{CBDAD876-EAEA-28FF-5483-CEEFCAD672EC}"/>
              </a:ext>
            </a:extLst>
          </p:cNvPr>
          <p:cNvSpPr>
            <a:spLocks noGrp="1"/>
          </p:cNvSpPr>
          <p:nvPr>
            <p:ph type="body" sz="quarter" idx="14"/>
          </p:nvPr>
        </p:nvSpPr>
        <p:spPr>
          <a:xfrm>
            <a:off x="493011" y="1473944"/>
            <a:ext cx="8428551" cy="4199491"/>
          </a:xfrm>
        </p:spPr>
        <p:txBody>
          <a:bodyPr>
            <a:normAutofit/>
          </a:bodyPr>
          <a:lstStyle/>
          <a:p>
            <a:pPr marL="342900" indent="-342900">
              <a:buFont typeface="Arial" panose="020B0604020202020204" pitchFamily="34" charset="0"/>
              <a:buChar char="•"/>
            </a:pPr>
            <a:r>
              <a:rPr lang="en-US" sz="3600" dirty="0"/>
              <a:t>Introduce yourself to your breakout group </a:t>
            </a:r>
          </a:p>
          <a:p>
            <a:pPr marL="342900" indent="-342900">
              <a:buFont typeface="Arial" panose="020B0604020202020204" pitchFamily="34" charset="0"/>
              <a:buChar char="•"/>
            </a:pPr>
            <a:r>
              <a:rPr lang="en-US" sz="3600" dirty="0"/>
              <a:t>What do you hope to learn in today’s session?</a:t>
            </a:r>
          </a:p>
          <a:p>
            <a:pPr marL="342900" indent="-342900">
              <a:buFont typeface="Arial" panose="020B0604020202020204" pitchFamily="34" charset="0"/>
              <a:buChar char="•"/>
            </a:pPr>
            <a:r>
              <a:rPr lang="en-US" sz="3600" dirty="0"/>
              <a:t>What compelled you to register for this PYD Academy?</a:t>
            </a:r>
          </a:p>
        </p:txBody>
      </p:sp>
    </p:spTree>
    <p:extLst>
      <p:ext uri="{BB962C8B-B14F-4D97-AF65-F5344CB8AC3E}">
        <p14:creationId xmlns:p14="http://schemas.microsoft.com/office/powerpoint/2010/main" val="3397463611"/>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CB4BEA-1C0A-1B7F-46D1-82332BF46F8E}"/>
              </a:ext>
            </a:extLst>
          </p:cNvPr>
          <p:cNvSpPr>
            <a:spLocks noGrp="1"/>
          </p:cNvSpPr>
          <p:nvPr>
            <p:ph type="sldNum" sz="quarter" idx="12"/>
          </p:nvPr>
        </p:nvSpPr>
        <p:spPr/>
        <p:txBody>
          <a:bodyPr/>
          <a:lstStyle/>
          <a:p>
            <a:fld id="{D5850640-8C2B-334E-A959-C1C1C7866A61}" type="slidenum">
              <a:rPr lang="en-US" smtClean="0"/>
              <a:pPr/>
              <a:t>6</a:t>
            </a:fld>
            <a:endParaRPr lang="en-US" dirty="0"/>
          </a:p>
        </p:txBody>
      </p:sp>
      <p:sp>
        <p:nvSpPr>
          <p:cNvPr id="3" name="Text Placeholder 2">
            <a:extLst>
              <a:ext uri="{FF2B5EF4-FFF2-40B4-BE49-F238E27FC236}">
                <a16:creationId xmlns:a16="http://schemas.microsoft.com/office/drawing/2014/main" id="{8DB8E16B-4F6D-0B1E-7C9D-DF7B7AA76F6D}"/>
              </a:ext>
            </a:extLst>
          </p:cNvPr>
          <p:cNvSpPr>
            <a:spLocks noGrp="1"/>
          </p:cNvSpPr>
          <p:nvPr>
            <p:ph type="body" sz="quarter" idx="13"/>
          </p:nvPr>
        </p:nvSpPr>
        <p:spPr>
          <a:xfrm>
            <a:off x="527608" y="435096"/>
            <a:ext cx="7735859" cy="1038849"/>
          </a:xfrm>
        </p:spPr>
        <p:txBody>
          <a:bodyPr>
            <a:normAutofit/>
          </a:bodyPr>
          <a:lstStyle/>
          <a:p>
            <a:r>
              <a:rPr lang="en-US" sz="4800" b="1" dirty="0"/>
              <a:t>Announcements</a:t>
            </a:r>
            <a:r>
              <a:rPr lang="en-US" sz="4400" b="1" dirty="0"/>
              <a:t> </a:t>
            </a:r>
          </a:p>
        </p:txBody>
      </p:sp>
      <p:sp>
        <p:nvSpPr>
          <p:cNvPr id="4" name="Text Placeholder 3">
            <a:extLst>
              <a:ext uri="{FF2B5EF4-FFF2-40B4-BE49-F238E27FC236}">
                <a16:creationId xmlns:a16="http://schemas.microsoft.com/office/drawing/2014/main" id="{65B85B78-FE83-3920-8D7D-0189BB0FB5F7}"/>
              </a:ext>
            </a:extLst>
          </p:cNvPr>
          <p:cNvSpPr>
            <a:spLocks noGrp="1"/>
          </p:cNvSpPr>
          <p:nvPr>
            <p:ph type="body" sz="quarter" idx="14"/>
          </p:nvPr>
        </p:nvSpPr>
        <p:spPr/>
        <p:txBody>
          <a:bodyPr/>
          <a:lstStyle/>
          <a:p>
            <a:pPr marL="342900" indent="-342900">
              <a:buFont typeface="Arial" panose="020B0604020202020204" pitchFamily="34" charset="0"/>
              <a:buChar char="•"/>
            </a:pPr>
            <a:r>
              <a:rPr lang="en-US" sz="4000" dirty="0"/>
              <a:t>Some blanks are only verbally shared by Mary.</a:t>
            </a:r>
          </a:p>
          <a:p>
            <a:pPr marL="342900" indent="-342900">
              <a:buFont typeface="Arial" panose="020B0604020202020204" pitchFamily="34" charset="0"/>
              <a:buChar char="•"/>
            </a:pPr>
            <a:r>
              <a:rPr lang="en-US" sz="4000" dirty="0"/>
              <a:t>We will go over the answers as well as post the PowerPoint </a:t>
            </a:r>
          </a:p>
          <a:p>
            <a:pPr marL="342900" indent="-342900">
              <a:buFont typeface="Arial" panose="020B0604020202020204" pitchFamily="34" charset="0"/>
              <a:buChar char="•"/>
            </a:pPr>
            <a:endParaRPr lang="en-US" dirty="0"/>
          </a:p>
        </p:txBody>
      </p:sp>
      <p:sp>
        <p:nvSpPr>
          <p:cNvPr id="5" name="Footer Placeholder 4">
            <a:extLst>
              <a:ext uri="{FF2B5EF4-FFF2-40B4-BE49-F238E27FC236}">
                <a16:creationId xmlns:a16="http://schemas.microsoft.com/office/drawing/2014/main" id="{FA3CECDA-4E45-493D-4C58-2CB84A4C7F08}"/>
              </a:ext>
            </a:extLst>
          </p:cNvPr>
          <p:cNvSpPr>
            <a:spLocks noGrp="1"/>
          </p:cNvSpPr>
          <p:nvPr>
            <p:ph type="ftr" sz="quarter" idx="11"/>
          </p:nvPr>
        </p:nvSpPr>
        <p:spPr/>
        <p:txBody>
          <a:bodyPr/>
          <a:lstStyle/>
          <a:p>
            <a:r>
              <a:rPr lang="en-US"/>
              <a:t>NATIONAL 4-H COUNCIL</a:t>
            </a:r>
            <a:endParaRPr lang="en-US" dirty="0"/>
          </a:p>
        </p:txBody>
      </p:sp>
      <p:pic>
        <p:nvPicPr>
          <p:cNvPr id="7" name="Picture 6">
            <a:extLst>
              <a:ext uri="{FF2B5EF4-FFF2-40B4-BE49-F238E27FC236}">
                <a16:creationId xmlns:a16="http://schemas.microsoft.com/office/drawing/2014/main" id="{1B9C44FE-C698-BE08-63EE-FC6DAA00C15B}"/>
              </a:ext>
            </a:extLst>
          </p:cNvPr>
          <p:cNvPicPr>
            <a:picLocks noChangeAspect="1"/>
          </p:cNvPicPr>
          <p:nvPr/>
        </p:nvPicPr>
        <p:blipFill>
          <a:blip r:embed="rId3"/>
          <a:stretch>
            <a:fillRect/>
          </a:stretch>
        </p:blipFill>
        <p:spPr>
          <a:xfrm>
            <a:off x="5335732" y="3616038"/>
            <a:ext cx="2140527" cy="2140527"/>
          </a:xfrm>
          <a:prstGeom prst="rect">
            <a:avLst/>
          </a:prstGeom>
        </p:spPr>
      </p:pic>
    </p:spTree>
    <p:extLst>
      <p:ext uri="{BB962C8B-B14F-4D97-AF65-F5344CB8AC3E}">
        <p14:creationId xmlns:p14="http://schemas.microsoft.com/office/powerpoint/2010/main" val="57631308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E816B4-85C6-FFE0-C5A4-43A6B4A87CA9}"/>
              </a:ext>
            </a:extLst>
          </p:cNvPr>
          <p:cNvSpPr>
            <a:spLocks noGrp="1"/>
          </p:cNvSpPr>
          <p:nvPr>
            <p:ph type="sldNum" sz="quarter" idx="12"/>
          </p:nvPr>
        </p:nvSpPr>
        <p:spPr/>
        <p:txBody>
          <a:bodyPr/>
          <a:lstStyle/>
          <a:p>
            <a:fld id="{D5850640-8C2B-334E-A959-C1C1C7866A61}" type="slidenum">
              <a:rPr lang="en-US" smtClean="0"/>
              <a:pPr/>
              <a:t>7</a:t>
            </a:fld>
            <a:endParaRPr lang="en-US" dirty="0"/>
          </a:p>
        </p:txBody>
      </p:sp>
      <p:sp>
        <p:nvSpPr>
          <p:cNvPr id="3" name="Footer Placeholder 2">
            <a:extLst>
              <a:ext uri="{FF2B5EF4-FFF2-40B4-BE49-F238E27FC236}">
                <a16:creationId xmlns:a16="http://schemas.microsoft.com/office/drawing/2014/main" id="{91285C49-30BF-E48E-9240-83CFDA48D187}"/>
              </a:ext>
            </a:extLst>
          </p:cNvPr>
          <p:cNvSpPr>
            <a:spLocks noGrp="1"/>
          </p:cNvSpPr>
          <p:nvPr>
            <p:ph type="ftr" sz="quarter" idx="11"/>
          </p:nvPr>
        </p:nvSpPr>
        <p:spPr/>
        <p:txBody>
          <a:bodyPr/>
          <a:lstStyle/>
          <a:p>
            <a:r>
              <a:rPr lang="en-US"/>
              <a:t>NATIONAL 4-H COUNCIL</a:t>
            </a:r>
            <a:endParaRPr lang="en-US" dirty="0"/>
          </a:p>
        </p:txBody>
      </p:sp>
      <p:pic>
        <p:nvPicPr>
          <p:cNvPr id="4" name="Online Media 3" title="Introduction to the 4-H Thriving Model (2023)">
            <a:hlinkClick r:id="" action="ppaction://media"/>
            <a:extLst>
              <a:ext uri="{FF2B5EF4-FFF2-40B4-BE49-F238E27FC236}">
                <a16:creationId xmlns:a16="http://schemas.microsoft.com/office/drawing/2014/main" id="{57ADC978-C514-D244-8C4D-569638F1BC27}"/>
              </a:ext>
            </a:extLst>
          </p:cNvPr>
          <p:cNvPicPr>
            <a:picLocks noRot="1" noChangeAspect="1"/>
          </p:cNvPicPr>
          <p:nvPr>
            <a:videoFile r:link="rId1"/>
          </p:nvPr>
        </p:nvPicPr>
        <p:blipFill>
          <a:blip r:embed="rId4"/>
          <a:stretch>
            <a:fillRect/>
          </a:stretch>
        </p:blipFill>
        <p:spPr>
          <a:xfrm>
            <a:off x="26973" y="-15240"/>
            <a:ext cx="12165027" cy="6873240"/>
          </a:xfrm>
          <a:prstGeom prst="rect">
            <a:avLst/>
          </a:prstGeom>
        </p:spPr>
      </p:pic>
    </p:spTree>
    <p:extLst>
      <p:ext uri="{BB962C8B-B14F-4D97-AF65-F5344CB8AC3E}">
        <p14:creationId xmlns:p14="http://schemas.microsoft.com/office/powerpoint/2010/main" val="4562296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AC46-4CC7-62DD-DE48-2B98656D6AA9}"/>
              </a:ext>
            </a:extLst>
          </p:cNvPr>
          <p:cNvSpPr>
            <a:spLocks noGrp="1"/>
          </p:cNvSpPr>
          <p:nvPr>
            <p:ph type="ctrTitle"/>
          </p:nvPr>
        </p:nvSpPr>
        <p:spPr>
          <a:xfrm>
            <a:off x="526245" y="299512"/>
            <a:ext cx="5889554" cy="1984549"/>
          </a:xfrm>
        </p:spPr>
        <p:txBody>
          <a:bodyPr/>
          <a:lstStyle/>
          <a:p>
            <a:pPr algn="ctr"/>
            <a:r>
              <a:rPr lang="en-US" dirty="0">
                <a:solidFill>
                  <a:schemeClr val="tx2"/>
                </a:solidFill>
              </a:rPr>
              <a:t>What is the 4-H Thriving Model?</a:t>
            </a:r>
          </a:p>
        </p:txBody>
      </p:sp>
      <p:pic>
        <p:nvPicPr>
          <p:cNvPr id="4" name="Picture Placeholder 3">
            <a:extLst>
              <a:ext uri="{FF2B5EF4-FFF2-40B4-BE49-F238E27FC236}">
                <a16:creationId xmlns:a16="http://schemas.microsoft.com/office/drawing/2014/main" id="{A11D6089-1420-8168-FBD6-16604A291F8F}"/>
              </a:ext>
            </a:extLst>
          </p:cNvPr>
          <p:cNvPicPr>
            <a:picLocks noGrp="1" noChangeAspect="1"/>
          </p:cNvPicPr>
          <p:nvPr>
            <p:ph type="pic" sz="quarter" idx="10"/>
          </p:nvPr>
        </p:nvPicPr>
        <p:blipFill>
          <a:blip r:embed="rId3"/>
          <a:srcRect l="704" r="704"/>
          <a:stretch>
            <a:fillRect/>
          </a:stretch>
        </p:blipFill>
        <p:spPr>
          <a:prstGeom prst="rect">
            <a:avLst/>
          </a:prstGeom>
        </p:spPr>
      </p:pic>
      <p:sp>
        <p:nvSpPr>
          <p:cNvPr id="3" name="TextBox 2">
            <a:extLst>
              <a:ext uri="{FF2B5EF4-FFF2-40B4-BE49-F238E27FC236}">
                <a16:creationId xmlns:a16="http://schemas.microsoft.com/office/drawing/2014/main" id="{09534A52-FBBC-91D2-EAFE-23934C770B63}"/>
              </a:ext>
            </a:extLst>
          </p:cNvPr>
          <p:cNvSpPr txBox="1"/>
          <p:nvPr/>
        </p:nvSpPr>
        <p:spPr>
          <a:xfrm>
            <a:off x="526245" y="2065867"/>
            <a:ext cx="5889554" cy="3139321"/>
          </a:xfrm>
          <a:prstGeom prst="rect">
            <a:avLst/>
          </a:prstGeom>
          <a:noFill/>
        </p:spPr>
        <p:txBody>
          <a:bodyPr wrap="square" rtlCol="0">
            <a:spAutoFit/>
          </a:bodyPr>
          <a:lstStyle/>
          <a:p>
            <a:r>
              <a:rPr lang="en-US" dirty="0"/>
              <a:t>The 4-H Thriving Model describes the process of…</a:t>
            </a:r>
          </a:p>
          <a:p>
            <a:pPr marL="285750" indent="-285750">
              <a:buFont typeface="Arial" panose="020B0604020202020204" pitchFamily="34" charset="0"/>
              <a:buChar char="•"/>
            </a:pPr>
            <a:r>
              <a:rPr lang="en-US" dirty="0"/>
              <a:t>Positive</a:t>
            </a:r>
          </a:p>
          <a:p>
            <a:pPr marL="285750" indent="-285750">
              <a:buFont typeface="Arial" panose="020B0604020202020204" pitchFamily="34" charset="0"/>
              <a:buChar char="•"/>
            </a:pPr>
            <a:r>
              <a:rPr lang="en-US" dirty="0"/>
              <a:t>Youth </a:t>
            </a:r>
          </a:p>
          <a:p>
            <a:pPr marL="285750" indent="-285750">
              <a:buFont typeface="Arial" panose="020B0604020202020204" pitchFamily="34" charset="0"/>
              <a:buChar char="•"/>
            </a:pPr>
            <a:r>
              <a:rPr lang="en-US" dirty="0"/>
              <a:t>Development</a:t>
            </a:r>
          </a:p>
          <a:p>
            <a:r>
              <a:rPr lang="en-US" dirty="0"/>
              <a:t>… in 4-H programs.</a:t>
            </a:r>
          </a:p>
          <a:p>
            <a:endParaRPr lang="en-US" dirty="0"/>
          </a:p>
          <a:p>
            <a:r>
              <a:rPr lang="en-US" dirty="0"/>
              <a:t>The model has four components</a:t>
            </a:r>
          </a:p>
          <a:p>
            <a:pPr marL="285750" indent="-285750">
              <a:buFont typeface="Arial" panose="020B0604020202020204" pitchFamily="34" charset="0"/>
              <a:buChar char="•"/>
            </a:pPr>
            <a:r>
              <a:rPr lang="en-US" dirty="0"/>
              <a:t>Developmental Context</a:t>
            </a:r>
          </a:p>
          <a:p>
            <a:pPr marL="285750" indent="-285750">
              <a:buFont typeface="Arial" panose="020B0604020202020204" pitchFamily="34" charset="0"/>
              <a:buChar char="•"/>
            </a:pPr>
            <a:r>
              <a:rPr lang="en-US" dirty="0"/>
              <a:t>Youth Thriving</a:t>
            </a:r>
          </a:p>
          <a:p>
            <a:pPr marL="285750" indent="-285750">
              <a:buFont typeface="Arial" panose="020B0604020202020204" pitchFamily="34" charset="0"/>
              <a:buChar char="•"/>
            </a:pPr>
            <a:r>
              <a:rPr lang="en-US" dirty="0"/>
              <a:t>Developmental Outcomes</a:t>
            </a:r>
          </a:p>
          <a:p>
            <a:pPr marL="285750" indent="-285750">
              <a:buFont typeface="Arial" panose="020B0604020202020204" pitchFamily="34" charset="0"/>
              <a:buChar char="•"/>
            </a:pPr>
            <a:r>
              <a:rPr lang="en-US" dirty="0"/>
              <a:t>Long-Term Outcomes</a:t>
            </a:r>
          </a:p>
        </p:txBody>
      </p:sp>
    </p:spTree>
    <p:extLst>
      <p:ext uri="{BB962C8B-B14F-4D97-AF65-F5344CB8AC3E}">
        <p14:creationId xmlns:p14="http://schemas.microsoft.com/office/powerpoint/2010/main" val="4370732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up)">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up)">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up)">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up)">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up)">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wipe(up)">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wipe(up)">
                                      <p:cBhvr>
                                        <p:cTn id="5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7E0645A0-EB57-43CD-D288-AEDCE570CC05}"/>
              </a:ext>
            </a:extLst>
          </p:cNvPr>
          <p:cNvSpPr>
            <a:spLocks noGrp="1"/>
          </p:cNvSpPr>
          <p:nvPr>
            <p:ph type="body" sz="quarter" idx="13"/>
          </p:nvPr>
        </p:nvSpPr>
        <p:spPr>
          <a:xfrm>
            <a:off x="527609" y="886280"/>
            <a:ext cx="5422900" cy="1298119"/>
          </a:xfrm>
        </p:spPr>
        <p:txBody>
          <a:bodyPr>
            <a:normAutofit/>
          </a:bodyPr>
          <a:lstStyle/>
          <a:p>
            <a:r>
              <a:rPr lang="en-US" dirty="0"/>
              <a:t>4 “</a:t>
            </a:r>
            <a:r>
              <a:rPr lang="en-US" b="1" dirty="0"/>
              <a:t>INGREDIENTS</a:t>
            </a:r>
            <a:r>
              <a:rPr lang="en-US" dirty="0"/>
              <a:t>” OF THE </a:t>
            </a:r>
          </a:p>
          <a:p>
            <a:r>
              <a:rPr lang="en-US" dirty="0"/>
              <a:t>DEVELOPMENTAL CONTEXT</a:t>
            </a:r>
          </a:p>
        </p:txBody>
      </p:sp>
      <p:sp>
        <p:nvSpPr>
          <p:cNvPr id="9" name="Text Placeholder 8">
            <a:extLst>
              <a:ext uri="{FF2B5EF4-FFF2-40B4-BE49-F238E27FC236}">
                <a16:creationId xmlns:a16="http://schemas.microsoft.com/office/drawing/2014/main" id="{A131C400-9215-98C1-A875-92D9BCE5EA36}"/>
              </a:ext>
            </a:extLst>
          </p:cNvPr>
          <p:cNvSpPr>
            <a:spLocks noGrp="1"/>
          </p:cNvSpPr>
          <p:nvPr>
            <p:ph type="body" sz="quarter" idx="15"/>
          </p:nvPr>
        </p:nvSpPr>
        <p:spPr>
          <a:xfrm>
            <a:off x="159669" y="4236586"/>
            <a:ext cx="1597693" cy="1135062"/>
          </a:xfrm>
        </p:spPr>
        <p:txBody>
          <a:bodyPr/>
          <a:lstStyle/>
          <a:p>
            <a:r>
              <a:rPr lang="en-US" dirty="0"/>
              <a:t>SPARKS</a:t>
            </a:r>
          </a:p>
        </p:txBody>
      </p:sp>
      <p:sp>
        <p:nvSpPr>
          <p:cNvPr id="11" name="Text Placeholder 10">
            <a:extLst>
              <a:ext uri="{FF2B5EF4-FFF2-40B4-BE49-F238E27FC236}">
                <a16:creationId xmlns:a16="http://schemas.microsoft.com/office/drawing/2014/main" id="{1BCDC31B-47DC-E310-BF71-973416EB0D6C}"/>
              </a:ext>
            </a:extLst>
          </p:cNvPr>
          <p:cNvSpPr>
            <a:spLocks noGrp="1"/>
          </p:cNvSpPr>
          <p:nvPr>
            <p:ph type="body" sz="quarter" idx="17"/>
          </p:nvPr>
        </p:nvSpPr>
        <p:spPr>
          <a:xfrm>
            <a:off x="1631157" y="4236586"/>
            <a:ext cx="2909888" cy="1135062"/>
          </a:xfrm>
        </p:spPr>
        <p:txBody>
          <a:bodyPr/>
          <a:lstStyle/>
          <a:p>
            <a:r>
              <a:rPr lang="en-US" dirty="0"/>
              <a:t>BELONGING</a:t>
            </a:r>
          </a:p>
        </p:txBody>
      </p:sp>
      <p:sp>
        <p:nvSpPr>
          <p:cNvPr id="13" name="Text Placeholder 12">
            <a:extLst>
              <a:ext uri="{FF2B5EF4-FFF2-40B4-BE49-F238E27FC236}">
                <a16:creationId xmlns:a16="http://schemas.microsoft.com/office/drawing/2014/main" id="{F0CC9F11-BE0F-2C80-3F29-1A5E14B50A51}"/>
              </a:ext>
            </a:extLst>
          </p:cNvPr>
          <p:cNvSpPr>
            <a:spLocks noGrp="1"/>
          </p:cNvSpPr>
          <p:nvPr>
            <p:ph type="body" sz="quarter" idx="19"/>
          </p:nvPr>
        </p:nvSpPr>
        <p:spPr>
          <a:xfrm>
            <a:off x="3687764" y="4213145"/>
            <a:ext cx="2909888" cy="1135062"/>
          </a:xfrm>
        </p:spPr>
        <p:txBody>
          <a:bodyPr/>
          <a:lstStyle/>
          <a:p>
            <a:r>
              <a:rPr lang="en-US" dirty="0"/>
              <a:t>RELATIONSHIPS</a:t>
            </a:r>
          </a:p>
        </p:txBody>
      </p:sp>
      <p:sp>
        <p:nvSpPr>
          <p:cNvPr id="6" name="Footer Placeholder 5">
            <a:extLst>
              <a:ext uri="{FF2B5EF4-FFF2-40B4-BE49-F238E27FC236}">
                <a16:creationId xmlns:a16="http://schemas.microsoft.com/office/drawing/2014/main" id="{E5B6E61A-D291-F110-DDAD-F8F7C3DE75EF}"/>
              </a:ext>
            </a:extLst>
          </p:cNvPr>
          <p:cNvSpPr>
            <a:spLocks noGrp="1"/>
          </p:cNvSpPr>
          <p:nvPr>
            <p:ph type="ftr" sz="quarter" idx="11"/>
          </p:nvPr>
        </p:nvSpPr>
        <p:spPr/>
        <p:txBody>
          <a:bodyPr/>
          <a:lstStyle/>
          <a:p>
            <a:r>
              <a:rPr lang="en-US" dirty="0"/>
              <a:t>NATIONAL 4-H COUNCIL</a:t>
            </a:r>
          </a:p>
        </p:txBody>
      </p:sp>
      <p:pic>
        <p:nvPicPr>
          <p:cNvPr id="20" name="Picture Placeholder 19">
            <a:extLst>
              <a:ext uri="{FF2B5EF4-FFF2-40B4-BE49-F238E27FC236}">
                <a16:creationId xmlns:a16="http://schemas.microsoft.com/office/drawing/2014/main" id="{E3BC8D21-48C4-8892-F03D-0D8108C5D4DF}"/>
              </a:ext>
            </a:extLst>
          </p:cNvPr>
          <p:cNvPicPr>
            <a:picLocks noGrp="1" noChangeAspect="1"/>
          </p:cNvPicPr>
          <p:nvPr>
            <p:ph type="pic" sz="quarter" idx="14"/>
          </p:nvPr>
        </p:nvPicPr>
        <p:blipFill>
          <a:blip r:embed="rId3"/>
          <a:srcRect t="54" b="54"/>
          <a:stretch>
            <a:fillRect/>
          </a:stretch>
        </p:blipFill>
        <p:spPr>
          <a:xfrm>
            <a:off x="300037" y="2561593"/>
            <a:ext cx="1457325" cy="1455738"/>
          </a:xfrm>
          <a:prstGeom prst="rect">
            <a:avLst/>
          </a:prstGeom>
        </p:spPr>
      </p:pic>
      <p:pic>
        <p:nvPicPr>
          <p:cNvPr id="24" name="Picture Placeholder 23">
            <a:extLst>
              <a:ext uri="{FF2B5EF4-FFF2-40B4-BE49-F238E27FC236}">
                <a16:creationId xmlns:a16="http://schemas.microsoft.com/office/drawing/2014/main" id="{404F4FB0-A913-FF71-585B-2147F2D23191}"/>
              </a:ext>
            </a:extLst>
          </p:cNvPr>
          <p:cNvPicPr>
            <a:picLocks noGrp="1" noChangeAspect="1"/>
          </p:cNvPicPr>
          <p:nvPr>
            <p:ph type="pic" sz="quarter" idx="16"/>
          </p:nvPr>
        </p:nvPicPr>
        <p:blipFill>
          <a:blip r:embed="rId4"/>
          <a:srcRect/>
          <a:stretch>
            <a:fillRect/>
          </a:stretch>
        </p:blipFill>
        <p:spPr>
          <a:xfrm>
            <a:off x="2358232" y="2541775"/>
            <a:ext cx="1455738" cy="1455738"/>
          </a:xfrm>
          <a:prstGeom prst="rect">
            <a:avLst/>
          </a:prstGeom>
        </p:spPr>
      </p:pic>
      <p:pic>
        <p:nvPicPr>
          <p:cNvPr id="27" name="Picture Placeholder 26">
            <a:extLst>
              <a:ext uri="{FF2B5EF4-FFF2-40B4-BE49-F238E27FC236}">
                <a16:creationId xmlns:a16="http://schemas.microsoft.com/office/drawing/2014/main" id="{46E86C9E-6E04-98A0-CB5D-2C30E5319C56}"/>
              </a:ext>
            </a:extLst>
          </p:cNvPr>
          <p:cNvPicPr>
            <a:picLocks noGrp="1" noChangeAspect="1"/>
          </p:cNvPicPr>
          <p:nvPr>
            <p:ph type="pic" sz="quarter" idx="18"/>
          </p:nvPr>
        </p:nvPicPr>
        <p:blipFill>
          <a:blip r:embed="rId5"/>
          <a:srcRect/>
          <a:stretch>
            <a:fillRect/>
          </a:stretch>
        </p:blipFill>
        <p:spPr>
          <a:xfrm>
            <a:off x="4414840" y="2561593"/>
            <a:ext cx="1455737" cy="1455738"/>
          </a:xfrm>
          <a:prstGeom prst="rect">
            <a:avLst/>
          </a:prstGeom>
        </p:spPr>
      </p:pic>
      <p:pic>
        <p:nvPicPr>
          <p:cNvPr id="35" name="Picture Placeholder 17" descr="A group of people sitting in chairs&#10;&#10;Description automatically generated">
            <a:extLst>
              <a:ext uri="{FF2B5EF4-FFF2-40B4-BE49-F238E27FC236}">
                <a16:creationId xmlns:a16="http://schemas.microsoft.com/office/drawing/2014/main" id="{1A191C49-82E1-91AF-9354-EEF18B730109}"/>
              </a:ext>
            </a:extLst>
          </p:cNvPr>
          <p:cNvPicPr>
            <a:picLocks noGrp="1" noChangeAspect="1"/>
          </p:cNvPicPr>
          <p:nvPr>
            <p:ph type="pic" sz="quarter" idx="21"/>
          </p:nvPr>
        </p:nvPicPr>
        <p:blipFill>
          <a:blip r:embed="rId6">
            <a:extLst>
              <a:ext uri="{28A0092B-C50C-407E-A947-70E740481C1C}">
                <a14:useLocalDpi xmlns:a14="http://schemas.microsoft.com/office/drawing/2010/main" val="0"/>
              </a:ext>
            </a:extLst>
          </a:blip>
          <a:srcRect l="35238" r="35238"/>
          <a:stretch>
            <a:fillRect/>
          </a:stretch>
        </p:blipFill>
        <p:spPr>
          <a:xfrm>
            <a:off x="9105900" y="347663"/>
            <a:ext cx="2786063" cy="6291262"/>
          </a:xfrm>
        </p:spPr>
      </p:pic>
      <p:pic>
        <p:nvPicPr>
          <p:cNvPr id="10" name="Picture 9">
            <a:extLst>
              <a:ext uri="{FF2B5EF4-FFF2-40B4-BE49-F238E27FC236}">
                <a16:creationId xmlns:a16="http://schemas.microsoft.com/office/drawing/2014/main" id="{253B0BAE-0C95-2F11-47E3-ABF2DD2352BF}"/>
              </a:ext>
            </a:extLst>
          </p:cNvPr>
          <p:cNvPicPr>
            <a:picLocks noChangeAspect="1"/>
          </p:cNvPicPr>
          <p:nvPr/>
        </p:nvPicPr>
        <p:blipFill>
          <a:blip r:embed="rId7"/>
          <a:stretch>
            <a:fillRect/>
          </a:stretch>
        </p:blipFill>
        <p:spPr>
          <a:xfrm>
            <a:off x="6471447" y="2612899"/>
            <a:ext cx="1514059" cy="1514059"/>
          </a:xfrm>
          <a:prstGeom prst="rect">
            <a:avLst/>
          </a:prstGeom>
        </p:spPr>
      </p:pic>
      <p:sp>
        <p:nvSpPr>
          <p:cNvPr id="12" name="Text Placeholder 12">
            <a:extLst>
              <a:ext uri="{FF2B5EF4-FFF2-40B4-BE49-F238E27FC236}">
                <a16:creationId xmlns:a16="http://schemas.microsoft.com/office/drawing/2014/main" id="{C429BDD6-06A1-C988-7024-268428E0D2FB}"/>
              </a:ext>
            </a:extLst>
          </p:cNvPr>
          <p:cNvSpPr txBox="1">
            <a:spLocks/>
          </p:cNvSpPr>
          <p:nvPr/>
        </p:nvSpPr>
        <p:spPr>
          <a:xfrm>
            <a:off x="5744371" y="4189704"/>
            <a:ext cx="2909888" cy="1135062"/>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0"/>
              </a:spcBef>
              <a:buFont typeface="Arial" panose="020B0604020202020204" pitchFamily="34" charset="0"/>
              <a:buNone/>
              <a:defRPr sz="2300" b="0" i="0" kern="1200">
                <a:solidFill>
                  <a:schemeClr val="tx1"/>
                </a:solidFill>
                <a:latin typeface="Gilroy"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ENGAGEMENT</a:t>
            </a:r>
          </a:p>
        </p:txBody>
      </p:sp>
    </p:spTree>
    <p:extLst>
      <p:ext uri="{BB962C8B-B14F-4D97-AF65-F5344CB8AC3E}">
        <p14:creationId xmlns:p14="http://schemas.microsoft.com/office/powerpoint/2010/main" val="10315573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1" grpId="0" build="p"/>
      <p:bldP spid="13" grpId="0" build="p"/>
      <p:bldP spid="12" grpId="0"/>
    </p:bldLst>
  </p:timing>
</p:sld>
</file>

<file path=ppt/theme/theme1.xml><?xml version="1.0" encoding="utf-8"?>
<a:theme xmlns:a="http://schemas.openxmlformats.org/drawingml/2006/main" name="Office Theme">
  <a:themeElements>
    <a:clrScheme name="Custom 2">
      <a:dk1>
        <a:srgbClr val="2C2C2C"/>
      </a:dk1>
      <a:lt1>
        <a:srgbClr val="FFFFFF"/>
      </a:lt1>
      <a:dk2>
        <a:srgbClr val="339966"/>
      </a:dk2>
      <a:lt2>
        <a:srgbClr val="E0DED8"/>
      </a:lt2>
      <a:accent1>
        <a:srgbClr val="FDC82F"/>
      </a:accent1>
      <a:accent2>
        <a:srgbClr val="C9E3DC"/>
      </a:accent2>
      <a:accent3>
        <a:srgbClr val="EBBDA9"/>
      </a:accent3>
      <a:accent4>
        <a:srgbClr val="004438"/>
      </a:accent4>
      <a:accent5>
        <a:srgbClr val="F54359"/>
      </a:accent5>
      <a:accent6>
        <a:srgbClr val="000000"/>
      </a:accent6>
      <a:hlink>
        <a:srgbClr val="339966"/>
      </a:hlink>
      <a:folHlink>
        <a:srgbClr val="FFCB4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00"/>
        </a:solidFill>
        <a:ln w="8925" cap="flat">
          <a:noFill/>
          <a:prstDash val="solid"/>
          <a:miter/>
        </a:ln>
      </a:spPr>
      <a:bodyPr rtlCol="0" anchor="ctr"/>
      <a:lstStyle>
        <a:defPPr algn="l">
          <a:defRPr/>
        </a:defPPr>
      </a:lstStyle>
    </a:spDef>
  </a:objectDefaults>
  <a:extraClrSchemeLst/>
  <a:extLst>
    <a:ext uri="{05A4C25C-085E-4340-85A3-A5531E510DB2}">
      <thm15:themeFamily xmlns:thm15="http://schemas.microsoft.com/office/thememl/2012/main" name="National_4-H_Council-PPT_Template_v4" id="{D1601278-4516-C74B-AE7A-73F1D6FE543A}" vid="{D739230B-4450-A04E-9A0D-958BDCD038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xternal_x0020_Constituent xmlns="f2cf5083-909b-4a6c-9f1f-a0386671d90f" xsi:nil="true"/>
    <Fiscal_x0020_Year xmlns="f2cf5083-909b-4a6c-9f1f-a0386671d90f" xsi:nil="true"/>
    <Document_x0020_Status xmlns="f2cf5083-909b-4a6c-9f1f-a0386671d90f">Draft</Document_x0020_Status>
    <Document_x0020_Type xmlns="f2cf5083-909b-4a6c-9f1f-a0386671d90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4H External Document" ma:contentTypeID="0x01010098115E5E5C331C449D8D9CDC1D63CF7C003D4BC8C9F25579498AB9F9EC44C7926A" ma:contentTypeVersion="15" ma:contentTypeDescription="" ma:contentTypeScope="" ma:versionID="177b75c9c65ba7c219d74653a7d1b270">
  <xsd:schema xmlns:xsd="http://www.w3.org/2001/XMLSchema" xmlns:xs="http://www.w3.org/2001/XMLSchema" xmlns:p="http://schemas.microsoft.com/office/2006/metadata/properties" xmlns:ns2="f2cf5083-909b-4a6c-9f1f-a0386671d90f" xmlns:ns3="07570413-2671-4413-bda1-d13b0c06a7a0" targetNamespace="http://schemas.microsoft.com/office/2006/metadata/properties" ma:root="true" ma:fieldsID="e2f50a047361ee1eb07a28cd134e9f1e" ns2:_="" ns3:_="">
    <xsd:import namespace="f2cf5083-909b-4a6c-9f1f-a0386671d90f"/>
    <xsd:import namespace="07570413-2671-4413-bda1-d13b0c06a7a0"/>
    <xsd:element name="properties">
      <xsd:complexType>
        <xsd:sequence>
          <xsd:element name="documentManagement">
            <xsd:complexType>
              <xsd:all>
                <xsd:element ref="ns2:External_x0020_Constituent" minOccurs="0"/>
                <xsd:element ref="ns2:Fiscal_x0020_Year" minOccurs="0"/>
                <xsd:element ref="ns2:Document_x0020_Status" minOccurs="0"/>
                <xsd:element ref="ns2:Document_x0020_Type" minOccurs="0"/>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AutoKeyPoints" minOccurs="0"/>
                <xsd:element ref="ns3:MediaServiceKeyPoints"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cf5083-909b-4a6c-9f1f-a0386671d90f" elementFormDefault="qualified">
    <xsd:import namespace="http://schemas.microsoft.com/office/2006/documentManagement/types"/>
    <xsd:import namespace="http://schemas.microsoft.com/office/infopath/2007/PartnerControls"/>
    <xsd:element name="External_x0020_Constituent" ma:index="8" nillable="true" ma:displayName="External Constituent" ma:list="{3443c716-e361-4dc4-8194-c7f3560b0327}" ma:internalName="External_x0020_Constituent" ma:showField="Title" ma:web="f2cf5083-909b-4a6c-9f1f-a0386671d90f">
      <xsd:simpleType>
        <xsd:restriction base="dms:Lookup"/>
      </xsd:simpleType>
    </xsd:element>
    <xsd:element name="Fiscal_x0020_Year" ma:index="9" nillable="true" ma:displayName="Fiscal Year" ma:internalName="Fiscal_x0020_Year">
      <xsd:simpleType>
        <xsd:restriction base="dms:Text">
          <xsd:maxLength value="255"/>
        </xsd:restriction>
      </xsd:simpleType>
    </xsd:element>
    <xsd:element name="Document_x0020_Status" ma:index="10" nillable="true" ma:displayName="Document Status" ma:default="Draft" ma:format="Dropdown" ma:internalName="Document_x0020_Status">
      <xsd:simpleType>
        <xsd:restriction base="dms:Choice">
          <xsd:enumeration value="Draft"/>
          <xsd:enumeration value="Published"/>
        </xsd:restriction>
      </xsd:simpleType>
    </xsd:element>
    <xsd:element name="Document_x0020_Type" ma:index="11" nillable="true" ma:displayName="Document Type" ma:format="Dropdown" ma:internalName="Document_x0020_Type" ma:readOnly="false">
      <xsd:simpleType>
        <xsd:restriction base="dms:Choice">
          <xsd:enumeration value="Collateral"/>
          <xsd:enumeration value="Contracts"/>
          <xsd:enumeration value="Correspondence"/>
          <xsd:enumeration value="Financials"/>
          <xsd:enumeration value="Forms and Templates"/>
          <xsd:enumeration value="Reports"/>
        </xsd:restriction>
      </xsd:simpleType>
    </xsd:element>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7570413-2671-4413-bda1-d13b0c06a7a0" elementFormDefault="qualified">
    <xsd:import namespace="http://schemas.microsoft.com/office/2006/documentManagement/types"/>
    <xsd:import namespace="http://schemas.microsoft.com/office/infopath/2007/PartnerControls"/>
    <xsd:element name="MediaServiceMetadata" ma:index="14" nillable="true" ma:displayName="MediaServiceMetadata" ma:description="" ma:hidden="true" ma:internalName="MediaServiceMetadata" ma:readOnly="true">
      <xsd:simpleType>
        <xsd:restriction base="dms:Note"/>
      </xsd:simpleType>
    </xsd:element>
    <xsd:element name="MediaServiceFastMetadata" ma:index="15" nillable="true" ma:displayName="MediaServiceFastMetadata" ma:description="" ma:hidden="true" ma:internalName="MediaServiceFastMetadata" ma:readOnly="true">
      <xsd:simpleType>
        <xsd:restriction base="dms:Note"/>
      </xsd:simpleType>
    </xsd:element>
    <xsd:element name="MediaServiceAutoTags" ma:index="16" nillable="true" ma:displayName="MediaServiceAutoTags" ma:internalName="MediaServiceAutoTags"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Location" ma:index="19" nillable="true" ma:displayName="MediaServic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DFB919A-4A2C-41D1-83EA-41102D262D13}">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f2cf5083-909b-4a6c-9f1f-a0386671d90f"/>
    <ds:schemaRef ds:uri="07570413-2671-4413-bda1-d13b0c06a7a0"/>
    <ds:schemaRef ds:uri="http://www.w3.org/XML/1998/namespace"/>
    <ds:schemaRef ds:uri="http://purl.org/dc/dcmitype/"/>
  </ds:schemaRefs>
</ds:datastoreItem>
</file>

<file path=customXml/itemProps2.xml><?xml version="1.0" encoding="utf-8"?>
<ds:datastoreItem xmlns:ds="http://schemas.openxmlformats.org/officeDocument/2006/customXml" ds:itemID="{BED1D984-CA86-4FF0-85B4-06B8830175B1}">
  <ds:schemaRefs>
    <ds:schemaRef ds:uri="07570413-2671-4413-bda1-d13b0c06a7a0"/>
    <ds:schemaRef ds:uri="f2cf5083-909b-4a6c-9f1f-a0386671d90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2F49404-FC07-4AEF-8F73-059EDA8FD1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1003</TotalTime>
  <Words>2124</Words>
  <Application>Microsoft Office PowerPoint</Application>
  <PresentationFormat>Widescreen</PresentationFormat>
  <Paragraphs>262</Paragraphs>
  <Slides>27</Slides>
  <Notes>26</Notes>
  <HiddenSlides>0</HiddenSlides>
  <MMClips>2</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27</vt:i4>
      </vt:variant>
    </vt:vector>
  </HeadingPairs>
  <TitlesOfParts>
    <vt:vector size="43" baseType="lpstr">
      <vt:lpstr>Akzidenz-Grotesk Pro Bold Ext</vt:lpstr>
      <vt:lpstr>Akzidenz-Grotesk Pro Ext</vt:lpstr>
      <vt:lpstr>Apple Symbols</vt:lpstr>
      <vt:lpstr>-apple-system</vt:lpstr>
      <vt:lpstr>Arial</vt:lpstr>
      <vt:lpstr>Calibri</vt:lpstr>
      <vt:lpstr>Calibri Light</vt:lpstr>
      <vt:lpstr>Courier New</vt:lpstr>
      <vt:lpstr>Gilroy</vt:lpstr>
      <vt:lpstr>Gilroy SemiBold</vt:lpstr>
      <vt:lpstr>GILROY-MEDIUM</vt:lpstr>
      <vt:lpstr>GILROY-MEDIUM</vt:lpstr>
      <vt:lpstr>Symbol</vt:lpstr>
      <vt:lpstr>Times New Roman</vt:lpstr>
      <vt:lpstr>Wingdings</vt:lpstr>
      <vt:lpstr>Office Theme</vt:lpstr>
      <vt:lpstr>Introduction to Positive Youth Development and the 4-H Thriving Model  Early Career  4-H Professionals Academy</vt:lpstr>
      <vt:lpstr>Welcome  Karen Deighan Rachel Guidugli Megan Sarver  </vt:lpstr>
      <vt:lpstr>PowerPoint Presentation</vt:lpstr>
      <vt:lpstr>PowerPoint Presentation</vt:lpstr>
      <vt:lpstr>PowerPoint Presentation</vt:lpstr>
      <vt:lpstr>PowerPoint Presentation</vt:lpstr>
      <vt:lpstr>PowerPoint Presentation</vt:lpstr>
      <vt:lpstr>What is the 4-H Thriving Model?</vt:lpstr>
      <vt:lpstr>PowerPoint Presentation</vt:lpstr>
      <vt:lpstr>BELONGING</vt:lpstr>
      <vt:lpstr>PowerPoint Presentation</vt:lpstr>
      <vt:lpstr>PowerPoint Presentation</vt:lpstr>
      <vt:lpstr>Youth Engagement</vt:lpstr>
      <vt:lpstr>PowerPoint Presentation</vt:lpstr>
      <vt:lpstr>PowerPoint Presentation</vt:lpstr>
      <vt:lpstr>Youth Thriving</vt:lpstr>
      <vt:lpstr>PowerPoint Presentation</vt:lpstr>
      <vt:lpstr>PowerPoint Presentation</vt:lpstr>
      <vt:lpstr>Inside the black box</vt:lpstr>
      <vt:lpstr>Developmental  Outcomes of PYD</vt:lpstr>
      <vt:lpstr>PowerPoint Presentation</vt:lpstr>
      <vt:lpstr>PowerPoint Presentation</vt:lpstr>
      <vt:lpstr>PowerPoint Presentation</vt:lpstr>
      <vt:lpstr>Describe how your local 4-H program supports the 4-H thriving indicators.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Root, Chris</dc:creator>
  <cp:lastModifiedBy>Sarver, Megan S</cp:lastModifiedBy>
  <cp:revision>45</cp:revision>
  <dcterms:created xsi:type="dcterms:W3CDTF">2021-12-13T20:44:45Z</dcterms:created>
  <dcterms:modified xsi:type="dcterms:W3CDTF">2023-10-26T02:17:13Z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0x01010098115E5E5C331C449D8D9CDC1D63CF7C003D4BC8C9F25579498AB9F9EC44C7926A</vt:lpwstr>
  </property>
</Properties>
</file>